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258" r:id="rId3"/>
    <p:sldId id="259" r:id="rId4"/>
    <p:sldId id="260" r:id="rId5"/>
    <p:sldId id="262" r:id="rId6"/>
    <p:sldId id="261" r:id="rId7"/>
    <p:sldId id="263" r:id="rId8"/>
    <p:sldId id="264" r:id="rId9"/>
    <p:sldId id="265" r:id="rId10"/>
    <p:sldId id="266" r:id="rId11"/>
    <p:sldId id="267" r:id="rId1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 styleId="{FABFCF23-3B69-468F-B69F-88F6DE6A72F2}" styleName="">
    <a:wholeTbl>
      <a:tcTxStyle>
        <a:font>
          <a:latin typeface="+mn-lt"/>
          <a:ea typeface="+mn-ea"/>
          <a:cs typeface="+mn-cs"/>
        </a:font>
        <a:srgbClr val="000000"/>
      </a:tcTxStyle>
      <a:tcStyle>
        <a:tcBdr>
          <a:left>
            <a:ln w="12701" cap="flat" cmpd="sng" algn="ctr">
              <a:solidFill>
                <a:srgbClr val="4472C4"/>
              </a:solidFill>
              <a:prstDash val="solid"/>
              <a:round/>
              <a:headEnd type="none" w="med" len="med"/>
              <a:tailEnd type="none" w="med" len="med"/>
            </a:ln>
          </a:left>
          <a:right>
            <a:ln w="12701" cap="flat" cmpd="sng" algn="ctr">
              <a:solidFill>
                <a:srgbClr val="4472C4"/>
              </a:solidFill>
              <a:prstDash val="solid"/>
              <a:round/>
              <a:headEnd type="none" w="med" len="med"/>
              <a:tailEnd type="none" w="med" len="med"/>
            </a:ln>
          </a:right>
          <a:top>
            <a:ln w="12701" cap="flat" cmpd="sng" algn="ctr">
              <a:solidFill>
                <a:srgbClr val="4472C4"/>
              </a:solidFill>
              <a:prstDash val="solid"/>
              <a:round/>
              <a:headEnd type="none" w="med" len="med"/>
              <a:tailEnd type="none" w="med" len="med"/>
            </a:ln>
          </a:top>
          <a:bottom>
            <a:ln w="12701" cap="flat" cmpd="sng" algn="ctr">
              <a:solidFill>
                <a:srgbClr val="4472C4"/>
              </a:solidFill>
              <a:prstDash val="solid"/>
              <a:round/>
              <a:headEnd type="none" w="med" len="med"/>
              <a:tailEnd type="none" w="med" len="med"/>
            </a:ln>
          </a:bottom>
        </a:tcBdr>
        <a:fill>
          <a:solidFill>
            <a:srgbClr val="FFFFFF"/>
          </a:solidFill>
        </a:fill>
      </a:tcStyle>
    </a:wholeTbl>
    <a:band1H>
      <a:tcStyle>
        <a:tcBdr/>
        <a:fill>
          <a:solidFill>
            <a:srgbClr val="E9EBF5"/>
          </a:solidFill>
        </a:fill>
      </a:tcStyle>
    </a:band1H>
    <a:band1V>
      <a:tcStyle>
        <a:tcBdr/>
        <a:fill>
          <a:solidFill>
            <a:srgbClr val="E9EBF5"/>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4472C4"/>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6D1530-4C90-4B2D-BDDB-8A3240EE77D0}"/>
              </a:ext>
            </a:extLst>
          </p:cNvPr>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Franklin Gothic Book"/>
            </a:endParaRPr>
          </a:p>
        </p:txBody>
      </p:sp>
      <p:sp>
        <p:nvSpPr>
          <p:cNvPr id="3" name="Date Placeholder 2">
            <a:extLst>
              <a:ext uri="{FF2B5EF4-FFF2-40B4-BE49-F238E27FC236}">
                <a16:creationId xmlns:a16="http://schemas.microsoft.com/office/drawing/2014/main" id="{BC255A64-8291-4F76-A207-6C7C21904731}"/>
              </a:ext>
            </a:extLst>
          </p:cNvPr>
          <p:cNvSpPr txBox="1">
            <a:spLocks noGrp="1"/>
          </p:cNvSpPr>
          <p:nvPr>
            <p:ph type="dt" sz="quarter" idx="1"/>
          </p:nvPr>
        </p:nvSpPr>
        <p:spPr>
          <a:xfrm>
            <a:off x="3884608" y="0"/>
            <a:ext cx="2971800" cy="457200"/>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3EBC865-A059-4062-B804-BF08667DAE8B}" type="datetime1">
              <a:rPr lang="en-US" sz="1200" b="0" i="0" u="none" strike="noStrike" kern="1200" cap="none" spc="0" baseline="0">
                <a:solidFill>
                  <a:srgbClr val="000000"/>
                </a:solidFill>
                <a:uFillTx/>
                <a:latin typeface="Franklin Gothic Book"/>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12/10/2020</a:t>
            </a:fld>
            <a:endParaRPr lang="en-US" sz="1200" b="0" i="0" u="none" strike="noStrike" kern="1200" cap="none" spc="0" baseline="0">
              <a:solidFill>
                <a:srgbClr val="000000"/>
              </a:solidFill>
              <a:uFillTx/>
              <a:latin typeface="Franklin Gothic Book"/>
            </a:endParaRPr>
          </a:p>
        </p:txBody>
      </p:sp>
      <p:sp>
        <p:nvSpPr>
          <p:cNvPr id="4" name="Footer Placeholder 3">
            <a:extLst>
              <a:ext uri="{FF2B5EF4-FFF2-40B4-BE49-F238E27FC236}">
                <a16:creationId xmlns:a16="http://schemas.microsoft.com/office/drawing/2014/main" id="{C08F3039-8A69-4FEB-B022-8629E65F72E3}"/>
              </a:ext>
            </a:extLst>
          </p:cNvPr>
          <p:cNvSpPr txBox="1">
            <a:spLocks noGrp="1"/>
          </p:cNvSpPr>
          <p:nvPr>
            <p:ph type="ftr" sz="quarter" idx="2"/>
          </p:nvPr>
        </p:nvSpPr>
        <p:spPr>
          <a:xfrm>
            <a:off x="0" y="8685208"/>
            <a:ext cx="2971800" cy="457200"/>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Franklin Gothic Book"/>
            </a:endParaRPr>
          </a:p>
        </p:txBody>
      </p:sp>
      <p:sp>
        <p:nvSpPr>
          <p:cNvPr id="5" name="Slide Number Placeholder 4">
            <a:extLst>
              <a:ext uri="{FF2B5EF4-FFF2-40B4-BE49-F238E27FC236}">
                <a16:creationId xmlns:a16="http://schemas.microsoft.com/office/drawing/2014/main" id="{99E7A1F5-E215-4835-9CDE-159EEB6320AE}"/>
              </a:ext>
            </a:extLst>
          </p:cNvPr>
          <p:cNvSpPr txBox="1">
            <a:spLocks noGrp="1"/>
          </p:cNvSpPr>
          <p:nvPr>
            <p:ph type="sldNum" sz="quarter" idx="3"/>
          </p:nvPr>
        </p:nvSpPr>
        <p:spPr>
          <a:xfrm>
            <a:off x="3884608" y="8685208"/>
            <a:ext cx="2971800" cy="457200"/>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A93380C-6BC2-4081-B4CD-928F2EDDDA5C}" type="slidenum">
              <a:t>‹#›</a:t>
            </a:fld>
            <a:endParaRPr lang="en-US" sz="1200" b="0" i="0" u="none" strike="noStrike" kern="1200" cap="none" spc="0" baseline="0">
              <a:solidFill>
                <a:srgbClr val="000000"/>
              </a:solidFill>
              <a:uFillTx/>
              <a:latin typeface="Franklin Gothic Book"/>
            </a:endParaRPr>
          </a:p>
        </p:txBody>
      </p:sp>
    </p:spTree>
    <p:extLst>
      <p:ext uri="{BB962C8B-B14F-4D97-AF65-F5344CB8AC3E}">
        <p14:creationId xmlns:p14="http://schemas.microsoft.com/office/powerpoint/2010/main" val="2377294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A1080F-65A3-44F4-B324-5FE08B04548F}"/>
              </a:ext>
            </a:extLst>
          </p:cNvPr>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Franklin Gothic Book"/>
              </a:defRPr>
            </a:lvl1pPr>
          </a:lstStyle>
          <a:p>
            <a:pPr lvl="0"/>
            <a:endParaRPr lang="en-US"/>
          </a:p>
        </p:txBody>
      </p:sp>
      <p:sp>
        <p:nvSpPr>
          <p:cNvPr id="3" name="Date Placeholder 2">
            <a:extLst>
              <a:ext uri="{FF2B5EF4-FFF2-40B4-BE49-F238E27FC236}">
                <a16:creationId xmlns:a16="http://schemas.microsoft.com/office/drawing/2014/main" id="{5122E846-62A9-41CD-BF81-47417B847976}"/>
              </a:ext>
            </a:extLst>
          </p:cNvPr>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Franklin Gothic Book"/>
              </a:defRPr>
            </a:lvl1pPr>
          </a:lstStyle>
          <a:p>
            <a:pPr lvl="0"/>
            <a:fld id="{B3C1A62E-64DC-472C-8254-5E4E1BA9EC85}" type="datetime1">
              <a:rPr lang="en-US"/>
              <a:pPr lvl="0"/>
              <a:t>12/10/2020</a:t>
            </a:fld>
            <a:endParaRPr lang="en-US"/>
          </a:p>
        </p:txBody>
      </p:sp>
      <p:sp>
        <p:nvSpPr>
          <p:cNvPr id="4" name="Slide Image Placeholder 3">
            <a:extLst>
              <a:ext uri="{FF2B5EF4-FFF2-40B4-BE49-F238E27FC236}">
                <a16:creationId xmlns:a16="http://schemas.microsoft.com/office/drawing/2014/main" id="{FB8AA3EB-B2F7-42C3-8321-BBCDBF89B579}"/>
              </a:ext>
            </a:extLst>
          </p:cNvPr>
          <p:cNvSpPr>
            <a:spLocks noGrp="1" noRot="1" noChangeAspect="1"/>
          </p:cNvSpPr>
          <p:nvPr>
            <p:ph type="sldImg" idx="2"/>
          </p:nvPr>
        </p:nvSpPr>
        <p:spPr>
          <a:xfrm>
            <a:off x="382584" y="685800"/>
            <a:ext cx="6092820" cy="3429000"/>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5CAA800-CA84-416F-8E85-BA93A6D6A10F}"/>
              </a:ext>
            </a:extLst>
          </p:cNvPr>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56A5FE9-7EDC-44C4-9AB8-F6BB894872DF}"/>
              </a:ext>
            </a:extLst>
          </p:cNvPr>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Franklin Gothic Book"/>
              </a:defRPr>
            </a:lvl1pPr>
          </a:lstStyle>
          <a:p>
            <a:pPr lvl="0"/>
            <a:endParaRPr lang="en-US"/>
          </a:p>
        </p:txBody>
      </p:sp>
      <p:sp>
        <p:nvSpPr>
          <p:cNvPr id="7" name="Slide Number Placeholder 6">
            <a:extLst>
              <a:ext uri="{FF2B5EF4-FFF2-40B4-BE49-F238E27FC236}">
                <a16:creationId xmlns:a16="http://schemas.microsoft.com/office/drawing/2014/main" id="{07320480-7B40-409C-9A30-11848CDC1D79}"/>
              </a:ext>
            </a:extLst>
          </p:cNvPr>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Franklin Gothic Book"/>
              </a:defRPr>
            </a:lvl1pPr>
          </a:lstStyle>
          <a:p>
            <a:pPr lvl="0"/>
            <a:fld id="{3DE570FC-E8A7-4DF5-8ECE-5A615B16321E}" type="slidenum">
              <a:t>‹#›</a:t>
            </a:fld>
            <a:endParaRPr lang="en-US"/>
          </a:p>
        </p:txBody>
      </p:sp>
    </p:spTree>
    <p:extLst>
      <p:ext uri="{BB962C8B-B14F-4D97-AF65-F5344CB8AC3E}">
        <p14:creationId xmlns:p14="http://schemas.microsoft.com/office/powerpoint/2010/main" val="356654789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44546A"/>
        </a:solidFill>
        <a:uFillTx/>
        <a:latin typeface="Franklin Gothic Book"/>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44546A"/>
        </a:solidFill>
        <a:uFillTx/>
        <a:latin typeface="Franklin Gothic Book"/>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44546A"/>
        </a:solidFill>
        <a:uFillTx/>
        <a:latin typeface="Franklin Gothic Book"/>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44546A"/>
        </a:solidFill>
        <a:uFillTx/>
        <a:latin typeface="Franklin Gothic Book"/>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44546A"/>
        </a:solidFill>
        <a:uFillTx/>
        <a:latin typeface="Franklin Gothic Book"/>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4E640-24DA-4D0B-AA29-3FE07AD6C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B7C4E-0FC5-4CCE-9AB4-3089E74909B2}"/>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797CF816-E995-46CA-AC13-0C2074BFA323}"/>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0BD225D-6DDF-42D9-A3AB-EED090DD5517}" type="slidenum">
              <a:t>1</a:t>
            </a:fld>
            <a:endParaRPr lang="en-US" sz="1200" b="0" i="0" u="none" strike="noStrike" kern="1200" cap="none" spc="0" baseline="0">
              <a:solidFill>
                <a:srgbClr val="000000"/>
              </a:solidFill>
              <a:uFillTx/>
              <a:latin typeface="Franklin Gothic Book"/>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3DAE2-E632-44B5-86AB-94E1B8239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56F62-2C98-4D57-8140-22CBD28DC80E}"/>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AA97372B-DD0C-48A7-AD48-F5660517E582}"/>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F9B5A2C-34A0-4AEF-9668-BAB773BEA88E}" type="slidenum">
              <a:t>2</a:t>
            </a:fld>
            <a:endParaRPr lang="en-US" sz="1200" b="0" i="0" u="none" strike="noStrike" kern="1200" cap="none" spc="0" baseline="0">
              <a:solidFill>
                <a:srgbClr val="000000"/>
              </a:solidFill>
              <a:uFillTx/>
              <a:latin typeface="Franklin Gothic Book"/>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04C73-C381-423E-940D-7D7F30616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66354-CFFA-488B-91BE-793F4528118B}"/>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F0A46C94-F71A-4BE3-AE5C-5DB77B1431C9}"/>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9505BAC-3760-4A6D-A98B-0572D04EBC57}" type="slidenum">
              <a:t>6</a:t>
            </a:fld>
            <a:endParaRPr lang="en-US" sz="1200" b="0" i="0" u="none" strike="noStrike" kern="1200" cap="none" spc="0" baseline="0">
              <a:solidFill>
                <a:srgbClr val="000000"/>
              </a:solidFill>
              <a:uFillTx/>
              <a:latin typeface="Franklin Gothic Book"/>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7D4BE-D98B-4A22-8A56-15BA64730B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62DC5E-4478-48ED-9FD6-5293601089D0}"/>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A5C05355-A0FE-4E2B-8767-0BA0CDB4AB2D}"/>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1CBDF80-90FE-4835-9407-14A78926119E}" type="slidenum">
              <a:t>11</a:t>
            </a:fld>
            <a:endParaRPr lang="en-US" sz="1200" b="0" i="0" u="none" strike="noStrike" kern="1200" cap="none" spc="0" baseline="0">
              <a:solidFill>
                <a:srgbClr val="000000"/>
              </a:solidFill>
              <a:uFillTx/>
              <a:latin typeface="Franklin Gothic Book"/>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0">
              <a:srgbClr val="D6DCE5"/>
            </a:gs>
            <a:gs pos="100000">
              <a:srgbClr val="8497B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E3669-12BF-4941-B9B4-85F968F4982A}"/>
              </a:ext>
            </a:extLst>
          </p:cNvPr>
          <p:cNvSpPr txBox="1">
            <a:spLocks noGrp="1"/>
          </p:cNvSpPr>
          <p:nvPr>
            <p:ph type="ctrTitle"/>
          </p:nvPr>
        </p:nvSpPr>
        <p:spPr>
          <a:xfrm>
            <a:off x="2428664" y="1600200"/>
            <a:ext cx="8329031" cy="2680124"/>
          </a:xfrm>
        </p:spPr>
        <p:txBody>
          <a:bodyPr>
            <a:noAutofit/>
          </a:bodyPr>
          <a:lstStyle>
            <a:lvl1pPr>
              <a:defRPr sz="5400"/>
            </a:lvl1pPr>
          </a:lstStyle>
          <a:p>
            <a:pPr lvl="0"/>
            <a:r>
              <a:rPr lang="en-GB"/>
              <a:t>Click to edit Master title style</a:t>
            </a:r>
          </a:p>
        </p:txBody>
      </p:sp>
      <p:sp>
        <p:nvSpPr>
          <p:cNvPr id="3" name="Subtitle 2">
            <a:extLst>
              <a:ext uri="{FF2B5EF4-FFF2-40B4-BE49-F238E27FC236}">
                <a16:creationId xmlns:a16="http://schemas.microsoft.com/office/drawing/2014/main" id="{B9FC800A-612E-437E-BF50-4AEF1FABD51A}"/>
              </a:ext>
            </a:extLst>
          </p:cNvPr>
          <p:cNvSpPr txBox="1">
            <a:spLocks noGrp="1"/>
          </p:cNvSpPr>
          <p:nvPr>
            <p:ph type="subTitle" idx="1"/>
          </p:nvPr>
        </p:nvSpPr>
        <p:spPr>
          <a:xfrm>
            <a:off x="2428664" y="4344917"/>
            <a:ext cx="7516441" cy="1116089"/>
          </a:xfrm>
        </p:spPr>
        <p:txBody>
          <a:bodyPr/>
          <a:lstStyle>
            <a:lvl1pPr marL="0" indent="0">
              <a:spcBef>
                <a:spcPts val="0"/>
              </a:spcBef>
              <a:buNone/>
              <a:defRPr sz="3200"/>
            </a:lvl1pPr>
          </a:lstStyle>
          <a:p>
            <a:pPr lvl="0"/>
            <a:r>
              <a:rPr lang="en-GB"/>
              <a:t>Click to edit Master subtitle style</a:t>
            </a:r>
          </a:p>
        </p:txBody>
      </p:sp>
      <p:sp>
        <p:nvSpPr>
          <p:cNvPr id="4" name="Date Placeholder 3">
            <a:extLst>
              <a:ext uri="{FF2B5EF4-FFF2-40B4-BE49-F238E27FC236}">
                <a16:creationId xmlns:a16="http://schemas.microsoft.com/office/drawing/2014/main" id="{95403946-9E8C-4BCC-813A-CF032565539C}"/>
              </a:ext>
            </a:extLst>
          </p:cNvPr>
          <p:cNvSpPr txBox="1">
            <a:spLocks noGrp="1"/>
          </p:cNvSpPr>
          <p:nvPr>
            <p:ph type="dt" sz="half" idx="7"/>
          </p:nvPr>
        </p:nvSpPr>
        <p:spPr>
          <a:xfrm>
            <a:off x="4699028" y="6356351"/>
            <a:ext cx="1218886" cy="365129"/>
          </a:xfrm>
        </p:spPr>
        <p:txBody>
          <a:bodyPr/>
          <a:lstStyle>
            <a:lvl1pPr>
              <a:defRPr/>
            </a:lvl1pPr>
          </a:lstStyle>
          <a:p>
            <a:pPr lvl="0"/>
            <a:fld id="{B0979CA1-EAAC-4FEF-954C-60EE5AFCC7D6}" type="datetime1">
              <a:rPr lang="en-US"/>
              <a:pPr lvl="0"/>
              <a:t>12/10/2020</a:t>
            </a:fld>
            <a:endParaRPr lang="en-US"/>
          </a:p>
        </p:txBody>
      </p:sp>
      <p:sp>
        <p:nvSpPr>
          <p:cNvPr id="5" name="Footer Placeholder 4">
            <a:extLst>
              <a:ext uri="{FF2B5EF4-FFF2-40B4-BE49-F238E27FC236}">
                <a16:creationId xmlns:a16="http://schemas.microsoft.com/office/drawing/2014/main" id="{EC13F304-F929-4045-BD8E-A130F687FB01}"/>
              </a:ext>
            </a:extLst>
          </p:cNvPr>
          <p:cNvSpPr txBox="1">
            <a:spLocks noGrp="1"/>
          </p:cNvSpPr>
          <p:nvPr>
            <p:ph type="ftr" sz="quarter" idx="9"/>
          </p:nvPr>
        </p:nvSpPr>
        <p:spPr>
          <a:xfrm>
            <a:off x="6114711" y="6356351"/>
            <a:ext cx="3974064" cy="365129"/>
          </a:xfrm>
        </p:spPr>
        <p:txBody>
          <a:bodyPr/>
          <a:lstStyle>
            <a:lvl1pPr>
              <a:defRPr/>
            </a:lvl1pPr>
          </a:lstStyle>
          <a:p>
            <a:pPr lvl="0"/>
            <a:r>
              <a:rPr lang="en-US"/>
              <a:t>Add a footer</a:t>
            </a:r>
          </a:p>
        </p:txBody>
      </p:sp>
      <p:sp>
        <p:nvSpPr>
          <p:cNvPr id="6" name="Slide Number Placeholder 5">
            <a:extLst>
              <a:ext uri="{FF2B5EF4-FFF2-40B4-BE49-F238E27FC236}">
                <a16:creationId xmlns:a16="http://schemas.microsoft.com/office/drawing/2014/main" id="{85348488-2D93-41D4-AA03-2A91AFD4441E}"/>
              </a:ext>
            </a:extLst>
          </p:cNvPr>
          <p:cNvSpPr txBox="1">
            <a:spLocks noGrp="1"/>
          </p:cNvSpPr>
          <p:nvPr>
            <p:ph type="sldNum" sz="quarter" idx="8"/>
          </p:nvPr>
        </p:nvSpPr>
        <p:spPr>
          <a:xfrm>
            <a:off x="10285573" y="6356351"/>
            <a:ext cx="609438" cy="365129"/>
          </a:xfrm>
        </p:spPr>
        <p:txBody>
          <a:bodyPr/>
          <a:lstStyle>
            <a:lvl1pPr>
              <a:defRPr/>
            </a:lvl1pPr>
          </a:lstStyle>
          <a:p>
            <a:pPr lvl="0"/>
            <a:fld id="{BA01E693-8F31-43A1-BF97-6C9DDE9F38D7}" type="slidenum">
              <a:t>‹#›</a:t>
            </a:fld>
            <a:endParaRPr lang="en-US"/>
          </a:p>
        </p:txBody>
      </p:sp>
      <p:pic>
        <p:nvPicPr>
          <p:cNvPr id="7" name="Picture 2">
            <a:extLst>
              <a:ext uri="{FF2B5EF4-FFF2-40B4-BE49-F238E27FC236}">
                <a16:creationId xmlns:a16="http://schemas.microsoft.com/office/drawing/2014/main" id="{F3460AC8-4B2C-4738-A1D4-F9A453500291}"/>
              </a:ext>
            </a:extLst>
          </p:cNvPr>
          <p:cNvPicPr>
            <a:picLocks noChangeAspect="1"/>
          </p:cNvPicPr>
          <p:nvPr/>
        </p:nvPicPr>
        <p:blipFill>
          <a:blip r:embed="rId2"/>
          <a:srcRect/>
          <a:stretch>
            <a:fillRect/>
          </a:stretch>
        </p:blipFill>
        <p:spPr>
          <a:xfrm>
            <a:off x="0" y="0"/>
            <a:ext cx="1803397" cy="6858000"/>
          </a:xfrm>
          <a:prstGeom prst="rect">
            <a:avLst/>
          </a:prstGeom>
          <a:noFill/>
          <a:ln cap="flat">
            <a:noFill/>
          </a:ln>
        </p:spPr>
      </p:pic>
      <p:sp>
        <p:nvSpPr>
          <p:cNvPr id="8" name="Rectangle 35">
            <a:extLst>
              <a:ext uri="{FF2B5EF4-FFF2-40B4-BE49-F238E27FC236}">
                <a16:creationId xmlns:a16="http://schemas.microsoft.com/office/drawing/2014/main" id="{176FDD5C-6A1F-47B0-BDD7-6A8C8AF71FC1}"/>
              </a:ext>
            </a:extLst>
          </p:cNvPr>
          <p:cNvSpPr/>
          <p:nvPr/>
        </p:nvSpPr>
        <p:spPr>
          <a:xfrm>
            <a:off x="11892567" y="0"/>
            <a:ext cx="304723" cy="6858000"/>
          </a:xfrm>
          <a:prstGeom prst="rect">
            <a:avLst/>
          </a:prstGeom>
          <a:solidFill>
            <a:srgbClr val="44546A">
              <a:alpha val="90000"/>
            </a:srgbClr>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1639740325"/>
      </p:ext>
    </p:extLst>
  </p:cSld>
  <p:clrMapOvr>
    <a:masterClrMapping/>
  </p:clrMapOvr>
  <p:transition spd="med">
    <p:fade/>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494-6849-445B-976D-A80AB0B8B853}"/>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AFC3B0CD-06A6-49C8-9AB8-61EAAA313746}"/>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AD19B32-10DB-4E68-A100-AA75AE0A29D8}"/>
              </a:ext>
            </a:extLst>
          </p:cNvPr>
          <p:cNvSpPr txBox="1">
            <a:spLocks noGrp="1"/>
          </p:cNvSpPr>
          <p:nvPr>
            <p:ph type="dt" sz="half" idx="7"/>
          </p:nvPr>
        </p:nvSpPr>
        <p:spPr/>
        <p:txBody>
          <a:bodyPr/>
          <a:lstStyle>
            <a:lvl1pPr>
              <a:defRPr/>
            </a:lvl1pPr>
          </a:lstStyle>
          <a:p>
            <a:pPr lvl="0"/>
            <a:fld id="{A211B110-FDBF-4CDF-9614-893F3AC0227C}" type="datetime1">
              <a:rPr lang="en-US"/>
              <a:pPr lvl="0"/>
              <a:t>12/10/2020</a:t>
            </a:fld>
            <a:endParaRPr lang="en-US"/>
          </a:p>
        </p:txBody>
      </p:sp>
      <p:sp>
        <p:nvSpPr>
          <p:cNvPr id="5" name="Footer Placeholder 4">
            <a:extLst>
              <a:ext uri="{FF2B5EF4-FFF2-40B4-BE49-F238E27FC236}">
                <a16:creationId xmlns:a16="http://schemas.microsoft.com/office/drawing/2014/main" id="{B9B7A0A7-D008-4856-A5DD-998597A8BFF1}"/>
              </a:ext>
            </a:extLst>
          </p:cNvPr>
          <p:cNvSpPr txBox="1">
            <a:spLocks noGrp="1"/>
          </p:cNvSpPr>
          <p:nvPr>
            <p:ph type="ftr" sz="quarter" idx="9"/>
          </p:nvPr>
        </p:nvSpPr>
        <p:spPr/>
        <p:txBody>
          <a:bodyPr/>
          <a:lstStyle>
            <a:lvl1pPr>
              <a:defRPr/>
            </a:lvl1pPr>
          </a:lstStyle>
          <a:p>
            <a:pPr lvl="0"/>
            <a:r>
              <a:rPr lang="en-US"/>
              <a:t>Add a footer</a:t>
            </a:r>
          </a:p>
        </p:txBody>
      </p:sp>
      <p:sp>
        <p:nvSpPr>
          <p:cNvPr id="6" name="Slide Number Placeholder 5">
            <a:extLst>
              <a:ext uri="{FF2B5EF4-FFF2-40B4-BE49-F238E27FC236}">
                <a16:creationId xmlns:a16="http://schemas.microsoft.com/office/drawing/2014/main" id="{D20DE04C-31EE-454E-94F8-6DA7C6F06028}"/>
              </a:ext>
            </a:extLst>
          </p:cNvPr>
          <p:cNvSpPr txBox="1">
            <a:spLocks noGrp="1"/>
          </p:cNvSpPr>
          <p:nvPr>
            <p:ph type="sldNum" sz="quarter" idx="8"/>
          </p:nvPr>
        </p:nvSpPr>
        <p:spPr/>
        <p:txBody>
          <a:bodyPr/>
          <a:lstStyle>
            <a:lvl1pPr>
              <a:defRPr/>
            </a:lvl1pPr>
          </a:lstStyle>
          <a:p>
            <a:pPr lvl="0"/>
            <a:fld id="{B66F264B-E5F9-4FE7-B2DD-8513AD870B20}" type="slidenum">
              <a:t>‹#›</a:t>
            </a:fld>
            <a:endParaRPr lang="en-US"/>
          </a:p>
        </p:txBody>
      </p:sp>
    </p:spTree>
    <p:extLst>
      <p:ext uri="{BB962C8B-B14F-4D97-AF65-F5344CB8AC3E}">
        <p14:creationId xmlns:p14="http://schemas.microsoft.com/office/powerpoint/2010/main" val="562466198"/>
      </p:ext>
    </p:extLst>
  </p:cSld>
  <p:clrMapOvr>
    <a:masterClrMapping/>
  </p:clrMapOvr>
  <p:transition spd="med">
    <p:fad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4B058-4BA3-4378-AD39-DF50D2048D9C}"/>
              </a:ext>
            </a:extLst>
          </p:cNvPr>
          <p:cNvSpPr txBox="1">
            <a:spLocks noGrp="1"/>
          </p:cNvSpPr>
          <p:nvPr>
            <p:ph type="title"/>
          </p:nvPr>
        </p:nvSpPr>
        <p:spPr>
          <a:xfrm>
            <a:off x="1919453" y="1600200"/>
            <a:ext cx="8283275" cy="2654064"/>
          </a:xfrm>
        </p:spPr>
        <p:txBody>
          <a:bodyPr/>
          <a:lstStyle>
            <a:lvl1pPr>
              <a:defRPr sz="5400"/>
            </a:lvl1pPr>
          </a:lstStyle>
          <a:p>
            <a:pPr lvl="0"/>
            <a:r>
              <a:rPr lang="en-GB"/>
              <a:t>Click to edit Master title style</a:t>
            </a:r>
          </a:p>
        </p:txBody>
      </p:sp>
      <p:sp>
        <p:nvSpPr>
          <p:cNvPr id="3" name="Text Placeholder 2">
            <a:extLst>
              <a:ext uri="{FF2B5EF4-FFF2-40B4-BE49-F238E27FC236}">
                <a16:creationId xmlns:a16="http://schemas.microsoft.com/office/drawing/2014/main" id="{DF5A2FF6-4129-48C4-8927-2B193794960E}"/>
              </a:ext>
            </a:extLst>
          </p:cNvPr>
          <p:cNvSpPr txBox="1">
            <a:spLocks noGrp="1"/>
          </p:cNvSpPr>
          <p:nvPr>
            <p:ph type="body" idx="1"/>
          </p:nvPr>
        </p:nvSpPr>
        <p:spPr>
          <a:xfrm>
            <a:off x="1919453" y="4259997"/>
            <a:ext cx="7264624" cy="1150205"/>
          </a:xfrm>
        </p:spPr>
        <p:txBody>
          <a:bodyPr/>
          <a:lstStyle>
            <a:lvl1pPr marL="0" indent="0">
              <a:spcBef>
                <a:spcPts val="0"/>
              </a:spcBef>
              <a:buNone/>
              <a:defRPr lang="en-US" sz="3200"/>
            </a:lvl1pPr>
          </a:lstStyle>
          <a:p>
            <a:pPr lvl="0"/>
            <a:r>
              <a:rPr lang="en-US"/>
              <a:t>Click to edit Master text styles</a:t>
            </a:r>
          </a:p>
        </p:txBody>
      </p:sp>
      <p:sp>
        <p:nvSpPr>
          <p:cNvPr id="4" name="Date Placeholder 3">
            <a:extLst>
              <a:ext uri="{FF2B5EF4-FFF2-40B4-BE49-F238E27FC236}">
                <a16:creationId xmlns:a16="http://schemas.microsoft.com/office/drawing/2014/main" id="{E7FDB495-A13D-423B-9438-CEE350878119}"/>
              </a:ext>
            </a:extLst>
          </p:cNvPr>
          <p:cNvSpPr txBox="1">
            <a:spLocks noGrp="1"/>
          </p:cNvSpPr>
          <p:nvPr>
            <p:ph type="dt" sz="half" idx="7"/>
          </p:nvPr>
        </p:nvSpPr>
        <p:spPr/>
        <p:txBody>
          <a:bodyPr/>
          <a:lstStyle>
            <a:lvl1pPr>
              <a:defRPr/>
            </a:lvl1pPr>
          </a:lstStyle>
          <a:p>
            <a:pPr lvl="0"/>
            <a:fld id="{D8E08DB7-B75D-424F-8B74-4233ABB731C1}" type="datetime1">
              <a:rPr lang="en-US"/>
              <a:pPr lvl="0"/>
              <a:t>12/10/2020</a:t>
            </a:fld>
            <a:endParaRPr lang="en-US"/>
          </a:p>
        </p:txBody>
      </p:sp>
      <p:sp>
        <p:nvSpPr>
          <p:cNvPr id="5" name="Footer Placeholder 4">
            <a:extLst>
              <a:ext uri="{FF2B5EF4-FFF2-40B4-BE49-F238E27FC236}">
                <a16:creationId xmlns:a16="http://schemas.microsoft.com/office/drawing/2014/main" id="{C42F956B-6148-44DA-B4FE-A3ABF9AFD404}"/>
              </a:ext>
            </a:extLst>
          </p:cNvPr>
          <p:cNvSpPr txBox="1">
            <a:spLocks noGrp="1"/>
          </p:cNvSpPr>
          <p:nvPr>
            <p:ph type="ftr" sz="quarter" idx="9"/>
          </p:nvPr>
        </p:nvSpPr>
        <p:spPr/>
        <p:txBody>
          <a:bodyPr/>
          <a:lstStyle>
            <a:lvl1pPr>
              <a:defRPr/>
            </a:lvl1pPr>
          </a:lstStyle>
          <a:p>
            <a:pPr lvl="0"/>
            <a:r>
              <a:rPr lang="en-US"/>
              <a:t>Add a footer</a:t>
            </a:r>
          </a:p>
        </p:txBody>
      </p:sp>
      <p:sp>
        <p:nvSpPr>
          <p:cNvPr id="6" name="Slide Number Placeholder 5">
            <a:extLst>
              <a:ext uri="{FF2B5EF4-FFF2-40B4-BE49-F238E27FC236}">
                <a16:creationId xmlns:a16="http://schemas.microsoft.com/office/drawing/2014/main" id="{5525CFE6-5F28-4B1D-8AF6-707B596F541D}"/>
              </a:ext>
            </a:extLst>
          </p:cNvPr>
          <p:cNvSpPr txBox="1">
            <a:spLocks noGrp="1"/>
          </p:cNvSpPr>
          <p:nvPr>
            <p:ph type="sldNum" sz="quarter" idx="8"/>
          </p:nvPr>
        </p:nvSpPr>
        <p:spPr/>
        <p:txBody>
          <a:bodyPr/>
          <a:lstStyle>
            <a:lvl1pPr>
              <a:defRPr/>
            </a:lvl1pPr>
          </a:lstStyle>
          <a:p>
            <a:pPr lvl="0"/>
            <a:fld id="{9994DFDB-76EF-4862-9D0E-155DB657F63F}" type="slidenum">
              <a:t>‹#›</a:t>
            </a:fld>
            <a:endParaRPr lang="en-US"/>
          </a:p>
        </p:txBody>
      </p:sp>
      <p:pic>
        <p:nvPicPr>
          <p:cNvPr id="7" name="Picture 2">
            <a:extLst>
              <a:ext uri="{FF2B5EF4-FFF2-40B4-BE49-F238E27FC236}">
                <a16:creationId xmlns:a16="http://schemas.microsoft.com/office/drawing/2014/main" id="{B4198500-C70D-44D3-9600-2A5391F0F408}"/>
              </a:ext>
            </a:extLst>
          </p:cNvPr>
          <p:cNvPicPr>
            <a:picLocks noChangeAspect="1"/>
          </p:cNvPicPr>
          <p:nvPr/>
        </p:nvPicPr>
        <p:blipFill>
          <a:blip r:embed="rId2"/>
          <a:srcRect/>
          <a:stretch>
            <a:fillRect/>
          </a:stretch>
        </p:blipFill>
        <p:spPr>
          <a:xfrm>
            <a:off x="0" y="0"/>
            <a:ext cx="1803397" cy="6858000"/>
          </a:xfrm>
          <a:prstGeom prst="rect">
            <a:avLst/>
          </a:prstGeom>
          <a:noFill/>
          <a:ln cap="flat">
            <a:noFill/>
          </a:ln>
        </p:spPr>
      </p:pic>
      <p:sp>
        <p:nvSpPr>
          <p:cNvPr id="8" name="Rectangle 8">
            <a:extLst>
              <a:ext uri="{FF2B5EF4-FFF2-40B4-BE49-F238E27FC236}">
                <a16:creationId xmlns:a16="http://schemas.microsoft.com/office/drawing/2014/main" id="{0E7F308C-E7ED-4133-9230-4F62F90501C7}"/>
              </a:ext>
            </a:extLst>
          </p:cNvPr>
          <p:cNvSpPr/>
          <p:nvPr/>
        </p:nvSpPr>
        <p:spPr>
          <a:xfrm>
            <a:off x="11892567" y="0"/>
            <a:ext cx="304723" cy="6858000"/>
          </a:xfrm>
          <a:prstGeom prst="rect">
            <a:avLst/>
          </a:prstGeom>
          <a:solidFill>
            <a:srgbClr val="44546A">
              <a:alpha val="90000"/>
            </a:srgbClr>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4465973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C9FF-B72A-4262-A3A1-CA5F80354B1C}"/>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2AFCD6A3-1B5B-4F53-8949-660621EB7CD1}"/>
              </a:ext>
            </a:extLst>
          </p:cNvPr>
          <p:cNvSpPr txBox="1">
            <a:spLocks noGrp="1"/>
          </p:cNvSpPr>
          <p:nvPr>
            <p:ph idx="1"/>
          </p:nvPr>
        </p:nvSpPr>
        <p:spPr>
          <a:xfrm>
            <a:off x="1935492" y="1600200"/>
            <a:ext cx="4572000" cy="457200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8927504-92A5-41C9-B1AD-BE586856D6D9}"/>
              </a:ext>
            </a:extLst>
          </p:cNvPr>
          <p:cNvSpPr txBox="1">
            <a:spLocks noGrp="1"/>
          </p:cNvSpPr>
          <p:nvPr>
            <p:ph idx="2"/>
          </p:nvPr>
        </p:nvSpPr>
        <p:spPr>
          <a:xfrm>
            <a:off x="6824331" y="1600200"/>
            <a:ext cx="4572000" cy="457200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236CA20-6B73-445D-B07D-4299DFF313E9}"/>
              </a:ext>
            </a:extLst>
          </p:cNvPr>
          <p:cNvSpPr txBox="1">
            <a:spLocks noGrp="1"/>
          </p:cNvSpPr>
          <p:nvPr>
            <p:ph type="dt" sz="half" idx="7"/>
          </p:nvPr>
        </p:nvSpPr>
        <p:spPr/>
        <p:txBody>
          <a:bodyPr/>
          <a:lstStyle>
            <a:lvl1pPr>
              <a:defRPr/>
            </a:lvl1pPr>
          </a:lstStyle>
          <a:p>
            <a:pPr lvl="0"/>
            <a:fld id="{EF553D60-5204-4BC5-A99A-879CC9DA5643}" type="datetime1">
              <a:rPr lang="en-US"/>
              <a:pPr lvl="0"/>
              <a:t>12/10/2020</a:t>
            </a:fld>
            <a:endParaRPr lang="en-US"/>
          </a:p>
        </p:txBody>
      </p:sp>
      <p:sp>
        <p:nvSpPr>
          <p:cNvPr id="6" name="Footer Placeholder 5">
            <a:extLst>
              <a:ext uri="{FF2B5EF4-FFF2-40B4-BE49-F238E27FC236}">
                <a16:creationId xmlns:a16="http://schemas.microsoft.com/office/drawing/2014/main" id="{5E16015D-5671-46CC-8C38-8425D4CF837E}"/>
              </a:ext>
            </a:extLst>
          </p:cNvPr>
          <p:cNvSpPr txBox="1">
            <a:spLocks noGrp="1"/>
          </p:cNvSpPr>
          <p:nvPr>
            <p:ph type="ftr" sz="quarter" idx="9"/>
          </p:nvPr>
        </p:nvSpPr>
        <p:spPr/>
        <p:txBody>
          <a:bodyPr/>
          <a:lstStyle>
            <a:lvl1pPr>
              <a:defRPr/>
            </a:lvl1pPr>
          </a:lstStyle>
          <a:p>
            <a:pPr lvl="0"/>
            <a:r>
              <a:rPr lang="en-US"/>
              <a:t>Add a footer</a:t>
            </a:r>
          </a:p>
        </p:txBody>
      </p:sp>
      <p:sp>
        <p:nvSpPr>
          <p:cNvPr id="7" name="Slide Number Placeholder 6">
            <a:extLst>
              <a:ext uri="{FF2B5EF4-FFF2-40B4-BE49-F238E27FC236}">
                <a16:creationId xmlns:a16="http://schemas.microsoft.com/office/drawing/2014/main" id="{0F2F5AE9-C50E-438D-9F9A-E7E72F3A0E7F}"/>
              </a:ext>
            </a:extLst>
          </p:cNvPr>
          <p:cNvSpPr txBox="1">
            <a:spLocks noGrp="1"/>
          </p:cNvSpPr>
          <p:nvPr>
            <p:ph type="sldNum" sz="quarter" idx="8"/>
          </p:nvPr>
        </p:nvSpPr>
        <p:spPr/>
        <p:txBody>
          <a:bodyPr/>
          <a:lstStyle>
            <a:lvl1pPr>
              <a:defRPr/>
            </a:lvl1pPr>
          </a:lstStyle>
          <a:p>
            <a:pPr lvl="0"/>
            <a:fld id="{D446DFDD-44DF-4923-8AB2-163D159C64CC}" type="slidenum">
              <a:t>‹#›</a:t>
            </a:fld>
            <a:endParaRPr lang="en-US"/>
          </a:p>
        </p:txBody>
      </p:sp>
    </p:spTree>
    <p:extLst>
      <p:ext uri="{BB962C8B-B14F-4D97-AF65-F5344CB8AC3E}">
        <p14:creationId xmlns:p14="http://schemas.microsoft.com/office/powerpoint/2010/main" val="456958780"/>
      </p:ext>
    </p:extLst>
  </p:cSld>
  <p:clrMapOvr>
    <a:masterClrMapping/>
  </p:clrMapOvr>
  <p:transition spd="med">
    <p:fade/>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2A4D-35EB-470C-91FB-57B4B224B0B6}"/>
              </a:ext>
            </a:extLst>
          </p:cNvPr>
          <p:cNvSpPr txBox="1">
            <a:spLocks noGrp="1"/>
          </p:cNvSpPr>
          <p:nvPr>
            <p:ph type="title"/>
          </p:nvPr>
        </p:nvSpPr>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62595143-8895-43EB-ACE7-97A389EB59B8}"/>
              </a:ext>
            </a:extLst>
          </p:cNvPr>
          <p:cNvSpPr txBox="1">
            <a:spLocks noGrp="1"/>
          </p:cNvSpPr>
          <p:nvPr>
            <p:ph type="body" idx="1"/>
          </p:nvPr>
        </p:nvSpPr>
        <p:spPr>
          <a:xfrm>
            <a:off x="1936616" y="1499616"/>
            <a:ext cx="4572000" cy="938787"/>
          </a:xfrm>
        </p:spPr>
        <p:txBody>
          <a:bodyPr anchor="b">
            <a:noAutofit/>
          </a:bodyPr>
          <a:lstStyle>
            <a:lvl1pPr marL="0" indent="0">
              <a:spcBef>
                <a:spcPts val="0"/>
              </a:spcBef>
              <a:buNone/>
              <a:defRPr lang="en-US" sz="2400" cap="all"/>
            </a:lvl1pPr>
          </a:lstStyle>
          <a:p>
            <a:pPr lvl="0"/>
            <a:r>
              <a:rPr lang="en-US"/>
              <a:t>Click to edit Master text styles</a:t>
            </a:r>
          </a:p>
        </p:txBody>
      </p:sp>
      <p:sp>
        <p:nvSpPr>
          <p:cNvPr id="4" name="Content Placeholder 3">
            <a:extLst>
              <a:ext uri="{FF2B5EF4-FFF2-40B4-BE49-F238E27FC236}">
                <a16:creationId xmlns:a16="http://schemas.microsoft.com/office/drawing/2014/main" id="{38323DF1-3332-4D8C-9AD4-0C8737ABABFF}"/>
              </a:ext>
            </a:extLst>
          </p:cNvPr>
          <p:cNvSpPr txBox="1">
            <a:spLocks noGrp="1"/>
          </p:cNvSpPr>
          <p:nvPr>
            <p:ph idx="2"/>
          </p:nvPr>
        </p:nvSpPr>
        <p:spPr>
          <a:xfrm>
            <a:off x="1936616" y="2514709"/>
            <a:ext cx="4572000" cy="3657490"/>
          </a:xfrm>
        </p:spPr>
        <p:txBody>
          <a:bodyPr/>
          <a:lstStyle>
            <a:lvl1pPr>
              <a:defRPr sz="2400"/>
            </a:lvl1pPr>
            <a:lvl2pPr>
              <a:defRPr sz="2000"/>
            </a:lvl2pPr>
            <a:lvl3pPr>
              <a:defRPr sz="18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E443F67-4243-41C6-A9CA-FEA97DF186D1}"/>
              </a:ext>
            </a:extLst>
          </p:cNvPr>
          <p:cNvSpPr txBox="1">
            <a:spLocks noGrp="1"/>
          </p:cNvSpPr>
          <p:nvPr>
            <p:ph type="body" idx="3"/>
          </p:nvPr>
        </p:nvSpPr>
        <p:spPr>
          <a:xfrm>
            <a:off x="6824331" y="1499616"/>
            <a:ext cx="4572000" cy="938787"/>
          </a:xfrm>
        </p:spPr>
        <p:txBody>
          <a:bodyPr anchor="b">
            <a:noAutofit/>
          </a:bodyPr>
          <a:lstStyle>
            <a:lvl1pPr marL="0" indent="0">
              <a:spcBef>
                <a:spcPts val="0"/>
              </a:spcBef>
              <a:buNone/>
              <a:defRPr lang="en-US" sz="2400" cap="all"/>
            </a:lvl1pPr>
          </a:lstStyle>
          <a:p>
            <a:pPr lvl="0"/>
            <a:r>
              <a:rPr lang="en-US"/>
              <a:t>Click to edit Master text styles</a:t>
            </a:r>
          </a:p>
        </p:txBody>
      </p:sp>
      <p:sp>
        <p:nvSpPr>
          <p:cNvPr id="6" name="Content Placeholder 5">
            <a:extLst>
              <a:ext uri="{FF2B5EF4-FFF2-40B4-BE49-F238E27FC236}">
                <a16:creationId xmlns:a16="http://schemas.microsoft.com/office/drawing/2014/main" id="{90982F10-911C-408C-BE76-12CEC2E7B9BF}"/>
              </a:ext>
            </a:extLst>
          </p:cNvPr>
          <p:cNvSpPr txBox="1">
            <a:spLocks noGrp="1"/>
          </p:cNvSpPr>
          <p:nvPr>
            <p:ph idx="4"/>
          </p:nvPr>
        </p:nvSpPr>
        <p:spPr>
          <a:xfrm>
            <a:off x="6824331" y="2514600"/>
            <a:ext cx="4572000" cy="3655570"/>
          </a:xfrm>
        </p:spPr>
        <p:txBody>
          <a:bodyPr/>
          <a:lstStyle>
            <a:lvl1pPr>
              <a:defRPr sz="2400"/>
            </a:lvl1pPr>
            <a:lvl2pPr>
              <a:defRPr sz="2000"/>
            </a:lvl2pPr>
            <a:lvl3pPr>
              <a:defRPr sz="18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93A4FFB-57D9-4FCF-87A3-1C69BC8E6CBC}"/>
              </a:ext>
            </a:extLst>
          </p:cNvPr>
          <p:cNvSpPr txBox="1">
            <a:spLocks noGrp="1"/>
          </p:cNvSpPr>
          <p:nvPr>
            <p:ph type="dt" sz="half" idx="7"/>
          </p:nvPr>
        </p:nvSpPr>
        <p:spPr/>
        <p:txBody>
          <a:bodyPr/>
          <a:lstStyle>
            <a:lvl1pPr>
              <a:defRPr/>
            </a:lvl1pPr>
          </a:lstStyle>
          <a:p>
            <a:pPr lvl="0"/>
            <a:fld id="{F80F9E86-3685-4F7F-BD2C-55B3A420B2B7}" type="datetime1">
              <a:rPr lang="en-US"/>
              <a:pPr lvl="0"/>
              <a:t>12/10/2020</a:t>
            </a:fld>
            <a:endParaRPr lang="en-US"/>
          </a:p>
        </p:txBody>
      </p:sp>
      <p:sp>
        <p:nvSpPr>
          <p:cNvPr id="8" name="Footer Placeholder 7">
            <a:extLst>
              <a:ext uri="{FF2B5EF4-FFF2-40B4-BE49-F238E27FC236}">
                <a16:creationId xmlns:a16="http://schemas.microsoft.com/office/drawing/2014/main" id="{381C1068-FC3F-4D10-8DCC-4B53EB059A09}"/>
              </a:ext>
            </a:extLst>
          </p:cNvPr>
          <p:cNvSpPr txBox="1">
            <a:spLocks noGrp="1"/>
          </p:cNvSpPr>
          <p:nvPr>
            <p:ph type="ftr" sz="quarter" idx="9"/>
          </p:nvPr>
        </p:nvSpPr>
        <p:spPr/>
        <p:txBody>
          <a:bodyPr/>
          <a:lstStyle>
            <a:lvl1pPr>
              <a:defRPr/>
            </a:lvl1pPr>
          </a:lstStyle>
          <a:p>
            <a:pPr lvl="0"/>
            <a:r>
              <a:rPr lang="en-US"/>
              <a:t>Add a footer</a:t>
            </a:r>
          </a:p>
        </p:txBody>
      </p:sp>
      <p:sp>
        <p:nvSpPr>
          <p:cNvPr id="9" name="Slide Number Placeholder 8">
            <a:extLst>
              <a:ext uri="{FF2B5EF4-FFF2-40B4-BE49-F238E27FC236}">
                <a16:creationId xmlns:a16="http://schemas.microsoft.com/office/drawing/2014/main" id="{641D30B4-51F9-4D95-82C8-CA71E88FD8FD}"/>
              </a:ext>
            </a:extLst>
          </p:cNvPr>
          <p:cNvSpPr txBox="1">
            <a:spLocks noGrp="1"/>
          </p:cNvSpPr>
          <p:nvPr>
            <p:ph type="sldNum" sz="quarter" idx="8"/>
          </p:nvPr>
        </p:nvSpPr>
        <p:spPr/>
        <p:txBody>
          <a:bodyPr/>
          <a:lstStyle>
            <a:lvl1pPr>
              <a:defRPr/>
            </a:lvl1pPr>
          </a:lstStyle>
          <a:p>
            <a:pPr lvl="0"/>
            <a:fld id="{40BB15ED-DFDA-4BD1-899A-864C357BC31A}" type="slidenum">
              <a:t>‹#›</a:t>
            </a:fld>
            <a:endParaRPr lang="en-US"/>
          </a:p>
        </p:txBody>
      </p:sp>
    </p:spTree>
    <p:extLst>
      <p:ext uri="{BB962C8B-B14F-4D97-AF65-F5344CB8AC3E}">
        <p14:creationId xmlns:p14="http://schemas.microsoft.com/office/powerpoint/2010/main" val="327428680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9F5EB-CCAC-4913-9980-C85CC1C23DB9}"/>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43D5FCD4-8A0A-46D0-A90C-11DF7829E4D5}"/>
              </a:ext>
            </a:extLst>
          </p:cNvPr>
          <p:cNvSpPr txBox="1">
            <a:spLocks noGrp="1"/>
          </p:cNvSpPr>
          <p:nvPr>
            <p:ph type="dt" sz="half" idx="7"/>
          </p:nvPr>
        </p:nvSpPr>
        <p:spPr/>
        <p:txBody>
          <a:bodyPr/>
          <a:lstStyle>
            <a:lvl1pPr>
              <a:defRPr/>
            </a:lvl1pPr>
          </a:lstStyle>
          <a:p>
            <a:pPr lvl="0"/>
            <a:fld id="{B8D650BE-0141-4815-9CBF-9FCE0D785830}" type="datetime1">
              <a:rPr lang="en-US"/>
              <a:pPr lvl="0"/>
              <a:t>12/10/2020</a:t>
            </a:fld>
            <a:endParaRPr lang="en-US"/>
          </a:p>
        </p:txBody>
      </p:sp>
      <p:sp>
        <p:nvSpPr>
          <p:cNvPr id="4" name="Footer Placeholder 3">
            <a:extLst>
              <a:ext uri="{FF2B5EF4-FFF2-40B4-BE49-F238E27FC236}">
                <a16:creationId xmlns:a16="http://schemas.microsoft.com/office/drawing/2014/main" id="{05097AE4-FAF8-4D8F-A76F-F0DB350894BF}"/>
              </a:ext>
            </a:extLst>
          </p:cNvPr>
          <p:cNvSpPr txBox="1">
            <a:spLocks noGrp="1"/>
          </p:cNvSpPr>
          <p:nvPr>
            <p:ph type="ftr" sz="quarter" idx="9"/>
          </p:nvPr>
        </p:nvSpPr>
        <p:spPr/>
        <p:txBody>
          <a:bodyPr/>
          <a:lstStyle>
            <a:lvl1pPr>
              <a:defRPr/>
            </a:lvl1pPr>
          </a:lstStyle>
          <a:p>
            <a:pPr lvl="0"/>
            <a:r>
              <a:rPr lang="en-US"/>
              <a:t>Add a footer</a:t>
            </a:r>
          </a:p>
        </p:txBody>
      </p:sp>
      <p:sp>
        <p:nvSpPr>
          <p:cNvPr id="5" name="Slide Number Placeholder 4">
            <a:extLst>
              <a:ext uri="{FF2B5EF4-FFF2-40B4-BE49-F238E27FC236}">
                <a16:creationId xmlns:a16="http://schemas.microsoft.com/office/drawing/2014/main" id="{B7C354ED-8BB2-419E-8F82-754703FE81C8}"/>
              </a:ext>
            </a:extLst>
          </p:cNvPr>
          <p:cNvSpPr txBox="1">
            <a:spLocks noGrp="1"/>
          </p:cNvSpPr>
          <p:nvPr>
            <p:ph type="sldNum" sz="quarter" idx="8"/>
          </p:nvPr>
        </p:nvSpPr>
        <p:spPr/>
        <p:txBody>
          <a:bodyPr/>
          <a:lstStyle>
            <a:lvl1pPr>
              <a:defRPr/>
            </a:lvl1pPr>
          </a:lstStyle>
          <a:p>
            <a:pPr lvl="0"/>
            <a:fld id="{CD965B36-55A5-43CB-A227-90CCADCCAA1B}" type="slidenum">
              <a:t>‹#›</a:t>
            </a:fld>
            <a:endParaRPr lang="en-US"/>
          </a:p>
        </p:txBody>
      </p:sp>
    </p:spTree>
    <p:extLst>
      <p:ext uri="{BB962C8B-B14F-4D97-AF65-F5344CB8AC3E}">
        <p14:creationId xmlns:p14="http://schemas.microsoft.com/office/powerpoint/2010/main" val="281775116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74A11468-B270-49C0-BF21-5453FC4EE04B}"/>
              </a:ext>
            </a:extLst>
          </p:cNvPr>
          <p:cNvSpPr txBox="1">
            <a:spLocks noGrp="1"/>
          </p:cNvSpPr>
          <p:nvPr>
            <p:ph type="dt" sz="half" idx="7"/>
          </p:nvPr>
        </p:nvSpPr>
        <p:spPr/>
        <p:txBody>
          <a:bodyPr/>
          <a:lstStyle>
            <a:lvl1pPr>
              <a:defRPr/>
            </a:lvl1pPr>
          </a:lstStyle>
          <a:p>
            <a:pPr lvl="0"/>
            <a:fld id="{DCB7A4D7-EABF-4F62-B3B2-04205893C3FC}" type="datetime1">
              <a:rPr lang="en-US"/>
              <a:pPr lvl="0"/>
              <a:t>12/10/2020</a:t>
            </a:fld>
            <a:endParaRPr lang="en-US"/>
          </a:p>
        </p:txBody>
      </p:sp>
      <p:sp>
        <p:nvSpPr>
          <p:cNvPr id="3" name="Footer Placeholder 3">
            <a:extLst>
              <a:ext uri="{FF2B5EF4-FFF2-40B4-BE49-F238E27FC236}">
                <a16:creationId xmlns:a16="http://schemas.microsoft.com/office/drawing/2014/main" id="{BCD8A2B9-35CE-4489-B5DB-C06659743DE8}"/>
              </a:ext>
            </a:extLst>
          </p:cNvPr>
          <p:cNvSpPr txBox="1">
            <a:spLocks noGrp="1"/>
          </p:cNvSpPr>
          <p:nvPr>
            <p:ph type="ftr" sz="quarter" idx="9"/>
          </p:nvPr>
        </p:nvSpPr>
        <p:spPr/>
        <p:txBody>
          <a:bodyPr/>
          <a:lstStyle>
            <a:lvl1pPr>
              <a:defRPr/>
            </a:lvl1pPr>
          </a:lstStyle>
          <a:p>
            <a:pPr lvl="0"/>
            <a:r>
              <a:rPr lang="en-US"/>
              <a:t>Add a footer</a:t>
            </a:r>
          </a:p>
        </p:txBody>
      </p:sp>
      <p:sp>
        <p:nvSpPr>
          <p:cNvPr id="4" name="Slide Number Placeholder 4">
            <a:extLst>
              <a:ext uri="{FF2B5EF4-FFF2-40B4-BE49-F238E27FC236}">
                <a16:creationId xmlns:a16="http://schemas.microsoft.com/office/drawing/2014/main" id="{3F725C01-FF96-44C6-A03F-85F94F1226FF}"/>
              </a:ext>
            </a:extLst>
          </p:cNvPr>
          <p:cNvSpPr txBox="1">
            <a:spLocks noGrp="1"/>
          </p:cNvSpPr>
          <p:nvPr>
            <p:ph type="sldNum" sz="quarter" idx="8"/>
          </p:nvPr>
        </p:nvSpPr>
        <p:spPr/>
        <p:txBody>
          <a:bodyPr/>
          <a:lstStyle>
            <a:lvl1pPr>
              <a:defRPr/>
            </a:lvl1pPr>
          </a:lstStyle>
          <a:p>
            <a:pPr lvl="0"/>
            <a:fld id="{A7B50494-D40E-405D-8516-12C7FAA15A5F}" type="slidenum">
              <a:t>‹#›</a:t>
            </a:fld>
            <a:endParaRPr lang="en-US"/>
          </a:p>
        </p:txBody>
      </p:sp>
    </p:spTree>
    <p:extLst>
      <p:ext uri="{BB962C8B-B14F-4D97-AF65-F5344CB8AC3E}">
        <p14:creationId xmlns:p14="http://schemas.microsoft.com/office/powerpoint/2010/main" val="100889989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E0014-867D-497A-B37F-FF8B5866A9AA}"/>
              </a:ext>
            </a:extLst>
          </p:cNvPr>
          <p:cNvSpPr txBox="1">
            <a:spLocks noGrp="1"/>
          </p:cNvSpPr>
          <p:nvPr>
            <p:ph type="title"/>
          </p:nvPr>
        </p:nvSpPr>
        <p:spPr>
          <a:xfrm>
            <a:off x="1074237" y="381003"/>
            <a:ext cx="3293421" cy="1371600"/>
          </a:xfrm>
        </p:spPr>
        <p:txBody>
          <a:bodyPr/>
          <a:lstStyle>
            <a:lvl1pPr>
              <a:defRPr sz="2800" cap="all"/>
            </a:lvl1pPr>
          </a:lstStyle>
          <a:p>
            <a:pPr lvl="0"/>
            <a:r>
              <a:rPr lang="en-GB"/>
              <a:t>Click to edit Master title style</a:t>
            </a:r>
          </a:p>
        </p:txBody>
      </p:sp>
      <p:sp>
        <p:nvSpPr>
          <p:cNvPr id="3" name="Content Placeholder 2">
            <a:extLst>
              <a:ext uri="{FF2B5EF4-FFF2-40B4-BE49-F238E27FC236}">
                <a16:creationId xmlns:a16="http://schemas.microsoft.com/office/drawing/2014/main" id="{7C0E93C9-52CB-49F2-9743-EBD844D6A6CD}"/>
              </a:ext>
            </a:extLst>
          </p:cNvPr>
          <p:cNvSpPr txBox="1">
            <a:spLocks noGrp="1"/>
          </p:cNvSpPr>
          <p:nvPr>
            <p:ph idx="1"/>
          </p:nvPr>
        </p:nvSpPr>
        <p:spPr>
          <a:xfrm>
            <a:off x="5180249" y="482602"/>
            <a:ext cx="6195983" cy="5689597"/>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1F02253-B55C-403E-9AC6-001646700E5F}"/>
              </a:ext>
            </a:extLst>
          </p:cNvPr>
          <p:cNvSpPr txBox="1">
            <a:spLocks noGrp="1"/>
          </p:cNvSpPr>
          <p:nvPr>
            <p:ph type="body" idx="2"/>
          </p:nvPr>
        </p:nvSpPr>
        <p:spPr>
          <a:xfrm>
            <a:off x="1074237" y="1828800"/>
            <a:ext cx="3293421" cy="4343400"/>
          </a:xfrm>
        </p:spPr>
        <p:txBody>
          <a:bodyPr/>
          <a:lstStyle>
            <a:lvl1pPr marL="0" indent="0">
              <a:buNone/>
              <a:defRPr lang="en-US" sz="2000"/>
            </a:lvl1pPr>
          </a:lstStyle>
          <a:p>
            <a:pPr lvl="0"/>
            <a:r>
              <a:rPr lang="en-US"/>
              <a:t>Click to edit Master text styles</a:t>
            </a:r>
          </a:p>
        </p:txBody>
      </p:sp>
      <p:sp>
        <p:nvSpPr>
          <p:cNvPr id="5" name="Date Placeholder 4">
            <a:extLst>
              <a:ext uri="{FF2B5EF4-FFF2-40B4-BE49-F238E27FC236}">
                <a16:creationId xmlns:a16="http://schemas.microsoft.com/office/drawing/2014/main" id="{9DCD6E72-3C19-43F1-97E6-8FD70D914153}"/>
              </a:ext>
            </a:extLst>
          </p:cNvPr>
          <p:cNvSpPr txBox="1">
            <a:spLocks noGrp="1"/>
          </p:cNvSpPr>
          <p:nvPr>
            <p:ph type="dt" sz="half" idx="7"/>
          </p:nvPr>
        </p:nvSpPr>
        <p:spPr/>
        <p:txBody>
          <a:bodyPr/>
          <a:lstStyle>
            <a:lvl1pPr>
              <a:defRPr/>
            </a:lvl1pPr>
          </a:lstStyle>
          <a:p>
            <a:pPr lvl="0"/>
            <a:fld id="{0B154062-4C28-4F11-A26F-69F39518834E}" type="datetime1">
              <a:rPr lang="en-US"/>
              <a:pPr lvl="0"/>
              <a:t>12/10/2020</a:t>
            </a:fld>
            <a:endParaRPr lang="en-US"/>
          </a:p>
        </p:txBody>
      </p:sp>
      <p:sp>
        <p:nvSpPr>
          <p:cNvPr id="6" name="Footer Placeholder 5">
            <a:extLst>
              <a:ext uri="{FF2B5EF4-FFF2-40B4-BE49-F238E27FC236}">
                <a16:creationId xmlns:a16="http://schemas.microsoft.com/office/drawing/2014/main" id="{322CDB55-6FC3-4AE0-B9EF-D226B763074A}"/>
              </a:ext>
            </a:extLst>
          </p:cNvPr>
          <p:cNvSpPr txBox="1">
            <a:spLocks noGrp="1"/>
          </p:cNvSpPr>
          <p:nvPr>
            <p:ph type="ftr" sz="quarter" idx="9"/>
          </p:nvPr>
        </p:nvSpPr>
        <p:spPr/>
        <p:txBody>
          <a:bodyPr/>
          <a:lstStyle>
            <a:lvl1pPr>
              <a:defRPr/>
            </a:lvl1pPr>
          </a:lstStyle>
          <a:p>
            <a:pPr lvl="0"/>
            <a:r>
              <a:rPr lang="en-US"/>
              <a:t>Add a footer</a:t>
            </a:r>
          </a:p>
        </p:txBody>
      </p:sp>
      <p:sp>
        <p:nvSpPr>
          <p:cNvPr id="7" name="Slide Number Placeholder 6">
            <a:extLst>
              <a:ext uri="{FF2B5EF4-FFF2-40B4-BE49-F238E27FC236}">
                <a16:creationId xmlns:a16="http://schemas.microsoft.com/office/drawing/2014/main" id="{9F5E4FED-8D99-4D02-A187-58A06A81985F}"/>
              </a:ext>
            </a:extLst>
          </p:cNvPr>
          <p:cNvSpPr txBox="1">
            <a:spLocks noGrp="1"/>
          </p:cNvSpPr>
          <p:nvPr>
            <p:ph type="sldNum" sz="quarter" idx="8"/>
          </p:nvPr>
        </p:nvSpPr>
        <p:spPr/>
        <p:txBody>
          <a:bodyPr/>
          <a:lstStyle>
            <a:lvl1pPr>
              <a:defRPr/>
            </a:lvl1pPr>
          </a:lstStyle>
          <a:p>
            <a:pPr lvl="0"/>
            <a:fld id="{CA805EEA-C80C-453E-9AF6-9680712F75D5}" type="slidenum">
              <a:t>‹#›</a:t>
            </a:fld>
            <a:endParaRPr lang="en-US"/>
          </a:p>
        </p:txBody>
      </p:sp>
      <p:sp>
        <p:nvSpPr>
          <p:cNvPr id="8" name="Rectangle 8">
            <a:extLst>
              <a:ext uri="{FF2B5EF4-FFF2-40B4-BE49-F238E27FC236}">
                <a16:creationId xmlns:a16="http://schemas.microsoft.com/office/drawing/2014/main" id="{3179CCC3-ACA8-496E-92CC-216C93343CB6}"/>
              </a:ext>
            </a:extLst>
          </p:cNvPr>
          <p:cNvSpPr/>
          <p:nvPr/>
        </p:nvSpPr>
        <p:spPr>
          <a:xfrm>
            <a:off x="11884100" y="0"/>
            <a:ext cx="304723" cy="6858000"/>
          </a:xfrm>
          <a:prstGeom prst="rect">
            <a:avLst/>
          </a:prstGeom>
          <a:solidFill>
            <a:srgbClr val="44546A"/>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08283892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72489-A731-48B8-836B-73ED279E3C8F}"/>
              </a:ext>
            </a:extLst>
          </p:cNvPr>
          <p:cNvSpPr txBox="1">
            <a:spLocks noGrp="1"/>
          </p:cNvSpPr>
          <p:nvPr>
            <p:ph type="title"/>
          </p:nvPr>
        </p:nvSpPr>
        <p:spPr>
          <a:xfrm>
            <a:off x="1074237" y="381003"/>
            <a:ext cx="3293421" cy="1371600"/>
          </a:xfrm>
        </p:spPr>
        <p:txBody>
          <a:bodyPr/>
          <a:lstStyle>
            <a:lvl1pPr>
              <a:defRPr sz="2800" cap="all"/>
            </a:lvl1pPr>
          </a:lstStyle>
          <a:p>
            <a:pPr lvl="0"/>
            <a:r>
              <a:rPr lang="en-GB"/>
              <a:t>Click to edit Master title style</a:t>
            </a:r>
          </a:p>
        </p:txBody>
      </p:sp>
      <p:sp>
        <p:nvSpPr>
          <p:cNvPr id="3" name="Picture Placeholder 2" descr="An empty placeholder to add an image. Click on the placeholder and select the image that you wish to add">
            <a:extLst>
              <a:ext uri="{FF2B5EF4-FFF2-40B4-BE49-F238E27FC236}">
                <a16:creationId xmlns:a16="http://schemas.microsoft.com/office/drawing/2014/main" id="{83036C60-7CD6-43D8-B16E-E3292BC62525}"/>
              </a:ext>
            </a:extLst>
          </p:cNvPr>
          <p:cNvSpPr txBox="1">
            <a:spLocks noGrp="1"/>
          </p:cNvSpPr>
          <p:nvPr>
            <p:ph type="pic" idx="1"/>
          </p:nvPr>
        </p:nvSpPr>
        <p:spPr>
          <a:xfrm>
            <a:off x="5180249" y="482602"/>
            <a:ext cx="6195983" cy="5689597"/>
          </a:xfrm>
          <a:ln w="19046">
            <a:solidFill>
              <a:srgbClr val="FFFFFF"/>
            </a:solidFill>
            <a:prstDash val="solid"/>
          </a:ln>
        </p:spPr>
        <p:txBody>
          <a:bodyPr/>
          <a:lstStyle>
            <a:lvl1pPr marL="0" indent="0">
              <a:buNone/>
              <a:defRPr/>
            </a:lvl1pPr>
          </a:lstStyle>
          <a:p>
            <a:pPr lvl="0"/>
            <a:r>
              <a:rPr lang="en-GB"/>
              <a:t>Click icon to add picture</a:t>
            </a:r>
          </a:p>
        </p:txBody>
      </p:sp>
      <p:sp>
        <p:nvSpPr>
          <p:cNvPr id="4" name="Text Placeholder 3">
            <a:extLst>
              <a:ext uri="{FF2B5EF4-FFF2-40B4-BE49-F238E27FC236}">
                <a16:creationId xmlns:a16="http://schemas.microsoft.com/office/drawing/2014/main" id="{BEBAF1E7-1683-4440-A218-8F3CBE68DF07}"/>
              </a:ext>
            </a:extLst>
          </p:cNvPr>
          <p:cNvSpPr txBox="1">
            <a:spLocks noGrp="1"/>
          </p:cNvSpPr>
          <p:nvPr>
            <p:ph type="body" idx="2"/>
          </p:nvPr>
        </p:nvSpPr>
        <p:spPr>
          <a:xfrm>
            <a:off x="1074237" y="1828800"/>
            <a:ext cx="3293421" cy="4343400"/>
          </a:xfrm>
        </p:spPr>
        <p:txBody>
          <a:bodyPr/>
          <a:lstStyle>
            <a:lvl1pPr marL="0" indent="0">
              <a:buNone/>
              <a:defRPr lang="en-US" sz="2000"/>
            </a:lvl1pPr>
          </a:lstStyle>
          <a:p>
            <a:pPr lvl="0"/>
            <a:r>
              <a:rPr lang="en-US"/>
              <a:t>Click to edit Master text styles</a:t>
            </a:r>
          </a:p>
        </p:txBody>
      </p:sp>
      <p:sp>
        <p:nvSpPr>
          <p:cNvPr id="5" name="Date Placeholder 4">
            <a:extLst>
              <a:ext uri="{FF2B5EF4-FFF2-40B4-BE49-F238E27FC236}">
                <a16:creationId xmlns:a16="http://schemas.microsoft.com/office/drawing/2014/main" id="{7008D22A-5EF7-4AF1-9CC0-04D47F13C3F3}"/>
              </a:ext>
            </a:extLst>
          </p:cNvPr>
          <p:cNvSpPr txBox="1">
            <a:spLocks noGrp="1"/>
          </p:cNvSpPr>
          <p:nvPr>
            <p:ph type="dt" sz="half" idx="7"/>
          </p:nvPr>
        </p:nvSpPr>
        <p:spPr/>
        <p:txBody>
          <a:bodyPr/>
          <a:lstStyle>
            <a:lvl1pPr>
              <a:defRPr/>
            </a:lvl1pPr>
          </a:lstStyle>
          <a:p>
            <a:pPr lvl="0"/>
            <a:fld id="{9E4212A1-9814-4ECB-8B2A-3EA1ECCDF42D}" type="datetime1">
              <a:rPr lang="en-US"/>
              <a:pPr lvl="0"/>
              <a:t>12/10/2020</a:t>
            </a:fld>
            <a:endParaRPr lang="en-US"/>
          </a:p>
        </p:txBody>
      </p:sp>
      <p:sp>
        <p:nvSpPr>
          <p:cNvPr id="6" name="Footer Placeholder 5">
            <a:extLst>
              <a:ext uri="{FF2B5EF4-FFF2-40B4-BE49-F238E27FC236}">
                <a16:creationId xmlns:a16="http://schemas.microsoft.com/office/drawing/2014/main" id="{DABCBF53-8C0B-4AEF-A5E7-20D8E8EF8113}"/>
              </a:ext>
            </a:extLst>
          </p:cNvPr>
          <p:cNvSpPr txBox="1">
            <a:spLocks noGrp="1"/>
          </p:cNvSpPr>
          <p:nvPr>
            <p:ph type="ftr" sz="quarter" idx="9"/>
          </p:nvPr>
        </p:nvSpPr>
        <p:spPr/>
        <p:txBody>
          <a:bodyPr/>
          <a:lstStyle>
            <a:lvl1pPr>
              <a:defRPr/>
            </a:lvl1pPr>
          </a:lstStyle>
          <a:p>
            <a:pPr lvl="0"/>
            <a:r>
              <a:rPr lang="en-US"/>
              <a:t>Add a footer</a:t>
            </a:r>
          </a:p>
        </p:txBody>
      </p:sp>
      <p:sp>
        <p:nvSpPr>
          <p:cNvPr id="7" name="Slide Number Placeholder 6">
            <a:extLst>
              <a:ext uri="{FF2B5EF4-FFF2-40B4-BE49-F238E27FC236}">
                <a16:creationId xmlns:a16="http://schemas.microsoft.com/office/drawing/2014/main" id="{D4379BED-3FEE-44DF-B547-7B238C7418B3}"/>
              </a:ext>
            </a:extLst>
          </p:cNvPr>
          <p:cNvSpPr txBox="1">
            <a:spLocks noGrp="1"/>
          </p:cNvSpPr>
          <p:nvPr>
            <p:ph type="sldNum" sz="quarter" idx="8"/>
          </p:nvPr>
        </p:nvSpPr>
        <p:spPr/>
        <p:txBody>
          <a:bodyPr/>
          <a:lstStyle>
            <a:lvl1pPr>
              <a:defRPr/>
            </a:lvl1pPr>
          </a:lstStyle>
          <a:p>
            <a:pPr lvl="0"/>
            <a:fld id="{74BC455B-9929-4F1F-83A2-3343C9800BDC}" type="slidenum">
              <a:t>‹#›</a:t>
            </a:fld>
            <a:endParaRPr lang="en-US"/>
          </a:p>
        </p:txBody>
      </p:sp>
      <p:sp>
        <p:nvSpPr>
          <p:cNvPr id="8" name="Rectangle 8">
            <a:extLst>
              <a:ext uri="{FF2B5EF4-FFF2-40B4-BE49-F238E27FC236}">
                <a16:creationId xmlns:a16="http://schemas.microsoft.com/office/drawing/2014/main" id="{60C0E6DD-6D36-4CEA-9432-878D4D096109}"/>
              </a:ext>
            </a:extLst>
          </p:cNvPr>
          <p:cNvSpPr/>
          <p:nvPr/>
        </p:nvSpPr>
        <p:spPr>
          <a:xfrm>
            <a:off x="11884100" y="0"/>
            <a:ext cx="304723" cy="6858000"/>
          </a:xfrm>
          <a:prstGeom prst="rect">
            <a:avLst/>
          </a:prstGeom>
          <a:solidFill>
            <a:srgbClr val="44546A"/>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68990104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949B-C70E-425F-807C-F792328B1B2B}"/>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6DD65615-095E-48B0-9604-264B45EC2A6A}"/>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3DC5734-CCFA-4E75-A0CA-A65C069C39AC}"/>
              </a:ext>
            </a:extLst>
          </p:cNvPr>
          <p:cNvSpPr txBox="1">
            <a:spLocks noGrp="1"/>
          </p:cNvSpPr>
          <p:nvPr>
            <p:ph type="dt" sz="half" idx="7"/>
          </p:nvPr>
        </p:nvSpPr>
        <p:spPr/>
        <p:txBody>
          <a:bodyPr/>
          <a:lstStyle>
            <a:lvl1pPr>
              <a:defRPr/>
            </a:lvl1pPr>
          </a:lstStyle>
          <a:p>
            <a:pPr lvl="0"/>
            <a:fld id="{F7D1D56D-871D-4F9A-AD2B-16848F6E369F}" type="datetime1">
              <a:rPr lang="en-US"/>
              <a:pPr lvl="0"/>
              <a:t>12/10/2020</a:t>
            </a:fld>
            <a:endParaRPr lang="en-US"/>
          </a:p>
        </p:txBody>
      </p:sp>
      <p:sp>
        <p:nvSpPr>
          <p:cNvPr id="5" name="Footer Placeholder 4">
            <a:extLst>
              <a:ext uri="{FF2B5EF4-FFF2-40B4-BE49-F238E27FC236}">
                <a16:creationId xmlns:a16="http://schemas.microsoft.com/office/drawing/2014/main" id="{C71AA14C-533B-4CAE-AD51-06E852EF7DF3}"/>
              </a:ext>
            </a:extLst>
          </p:cNvPr>
          <p:cNvSpPr txBox="1">
            <a:spLocks noGrp="1"/>
          </p:cNvSpPr>
          <p:nvPr>
            <p:ph type="ftr" sz="quarter" idx="9"/>
          </p:nvPr>
        </p:nvSpPr>
        <p:spPr/>
        <p:txBody>
          <a:bodyPr/>
          <a:lstStyle>
            <a:lvl1pPr>
              <a:defRPr/>
            </a:lvl1pPr>
          </a:lstStyle>
          <a:p>
            <a:pPr lvl="0"/>
            <a:r>
              <a:rPr lang="en-US"/>
              <a:t>Add a footer</a:t>
            </a:r>
          </a:p>
        </p:txBody>
      </p:sp>
      <p:sp>
        <p:nvSpPr>
          <p:cNvPr id="6" name="Slide Number Placeholder 5">
            <a:extLst>
              <a:ext uri="{FF2B5EF4-FFF2-40B4-BE49-F238E27FC236}">
                <a16:creationId xmlns:a16="http://schemas.microsoft.com/office/drawing/2014/main" id="{A65C8DD7-AE2A-45B3-938F-FE4BC89367B3}"/>
              </a:ext>
            </a:extLst>
          </p:cNvPr>
          <p:cNvSpPr txBox="1">
            <a:spLocks noGrp="1"/>
          </p:cNvSpPr>
          <p:nvPr>
            <p:ph type="sldNum" sz="quarter" idx="8"/>
          </p:nvPr>
        </p:nvSpPr>
        <p:spPr/>
        <p:txBody>
          <a:bodyPr/>
          <a:lstStyle>
            <a:lvl1pPr>
              <a:defRPr/>
            </a:lvl1pPr>
          </a:lstStyle>
          <a:p>
            <a:pPr lvl="0"/>
            <a:fld id="{3BBFE245-0257-412B-B8CD-D8664849FF38}" type="slidenum">
              <a:t>‹#›</a:t>
            </a:fld>
            <a:endParaRPr lang="en-US"/>
          </a:p>
        </p:txBody>
      </p:sp>
    </p:spTree>
    <p:extLst>
      <p:ext uri="{BB962C8B-B14F-4D97-AF65-F5344CB8AC3E}">
        <p14:creationId xmlns:p14="http://schemas.microsoft.com/office/powerpoint/2010/main" val="6548329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FE5B0F-66A2-4A75-A172-D08228D3FF63}"/>
              </a:ext>
            </a:extLst>
          </p:cNvPr>
          <p:cNvSpPr txBox="1">
            <a:spLocks noGrp="1"/>
          </p:cNvSpPr>
          <p:nvPr>
            <p:ph type="title" orient="vert"/>
          </p:nvPr>
        </p:nvSpPr>
        <p:spPr>
          <a:xfrm>
            <a:off x="9599608" y="685800"/>
            <a:ext cx="1787523" cy="5486400"/>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B09CFD69-891C-438B-9212-E4250EF02D9C}"/>
              </a:ext>
            </a:extLst>
          </p:cNvPr>
          <p:cNvSpPr txBox="1">
            <a:spLocks noGrp="1"/>
          </p:cNvSpPr>
          <p:nvPr>
            <p:ph type="body" orient="vert" idx="1"/>
          </p:nvPr>
        </p:nvSpPr>
        <p:spPr>
          <a:xfrm>
            <a:off x="1598608" y="685800"/>
            <a:ext cx="7848596" cy="5486400"/>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2808F47-539A-42EB-9A3F-73BE8824597B}"/>
              </a:ext>
            </a:extLst>
          </p:cNvPr>
          <p:cNvSpPr txBox="1">
            <a:spLocks noGrp="1"/>
          </p:cNvSpPr>
          <p:nvPr>
            <p:ph type="dt" sz="half" idx="7"/>
          </p:nvPr>
        </p:nvSpPr>
        <p:spPr/>
        <p:txBody>
          <a:bodyPr/>
          <a:lstStyle>
            <a:lvl1pPr>
              <a:defRPr/>
            </a:lvl1pPr>
          </a:lstStyle>
          <a:p>
            <a:pPr lvl="0"/>
            <a:fld id="{65E1EFA9-E3BA-43C9-98E5-3DCCBEBB4558}" type="datetime1">
              <a:rPr lang="en-US"/>
              <a:pPr lvl="0"/>
              <a:t>12/10/2020</a:t>
            </a:fld>
            <a:endParaRPr lang="en-US"/>
          </a:p>
        </p:txBody>
      </p:sp>
      <p:sp>
        <p:nvSpPr>
          <p:cNvPr id="5" name="Footer Placeholder 4">
            <a:extLst>
              <a:ext uri="{FF2B5EF4-FFF2-40B4-BE49-F238E27FC236}">
                <a16:creationId xmlns:a16="http://schemas.microsoft.com/office/drawing/2014/main" id="{4ABC3442-FF97-435B-BFC6-C994D86624DE}"/>
              </a:ext>
            </a:extLst>
          </p:cNvPr>
          <p:cNvSpPr txBox="1">
            <a:spLocks noGrp="1"/>
          </p:cNvSpPr>
          <p:nvPr>
            <p:ph type="ftr" sz="quarter" idx="9"/>
          </p:nvPr>
        </p:nvSpPr>
        <p:spPr/>
        <p:txBody>
          <a:bodyPr/>
          <a:lstStyle>
            <a:lvl1pPr>
              <a:defRPr/>
            </a:lvl1pPr>
          </a:lstStyle>
          <a:p>
            <a:pPr lvl="0"/>
            <a:r>
              <a:rPr lang="en-US"/>
              <a:t>Add a footer</a:t>
            </a:r>
          </a:p>
        </p:txBody>
      </p:sp>
      <p:sp>
        <p:nvSpPr>
          <p:cNvPr id="6" name="Slide Number Placeholder 5">
            <a:extLst>
              <a:ext uri="{FF2B5EF4-FFF2-40B4-BE49-F238E27FC236}">
                <a16:creationId xmlns:a16="http://schemas.microsoft.com/office/drawing/2014/main" id="{4ECF5C9A-1792-40A8-843C-52E9413A5BCB}"/>
              </a:ext>
            </a:extLst>
          </p:cNvPr>
          <p:cNvSpPr txBox="1">
            <a:spLocks noGrp="1"/>
          </p:cNvSpPr>
          <p:nvPr>
            <p:ph type="sldNum" sz="quarter" idx="8"/>
          </p:nvPr>
        </p:nvSpPr>
        <p:spPr/>
        <p:txBody>
          <a:bodyPr/>
          <a:lstStyle>
            <a:lvl1pPr>
              <a:defRPr/>
            </a:lvl1pPr>
          </a:lstStyle>
          <a:p>
            <a:pPr lvl="0"/>
            <a:fld id="{C633658C-6B3B-46A2-9AA6-D276CF0A6D4F}" type="slidenum">
              <a:t>‹#›</a:t>
            </a:fld>
            <a:endParaRPr lang="en-US"/>
          </a:p>
        </p:txBody>
      </p:sp>
      <p:sp>
        <p:nvSpPr>
          <p:cNvPr id="7" name="Rectangle 7">
            <a:extLst>
              <a:ext uri="{FF2B5EF4-FFF2-40B4-BE49-F238E27FC236}">
                <a16:creationId xmlns:a16="http://schemas.microsoft.com/office/drawing/2014/main" id="{D38FD9A4-77EC-4DAB-B578-88CAF2AE5834}"/>
              </a:ext>
            </a:extLst>
          </p:cNvPr>
          <p:cNvSpPr/>
          <p:nvPr/>
        </p:nvSpPr>
        <p:spPr>
          <a:xfrm>
            <a:off x="11885691" y="0"/>
            <a:ext cx="304723" cy="6858000"/>
          </a:xfrm>
          <a:prstGeom prst="rect">
            <a:avLst/>
          </a:prstGeom>
          <a:solidFill>
            <a:srgbClr val="44546A">
              <a:alpha val="87000"/>
            </a:srgbClr>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3212872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D6DCE5"/>
            </a:gs>
            <a:gs pos="100000">
              <a:srgbClr val="8497B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FAB692-5979-4D67-85BE-21DBFFA43FBA}"/>
              </a:ext>
            </a:extLst>
          </p:cNvPr>
          <p:cNvSpPr txBox="1">
            <a:spLocks noGrp="1"/>
          </p:cNvSpPr>
          <p:nvPr>
            <p:ph type="title"/>
          </p:nvPr>
        </p:nvSpPr>
        <p:spPr>
          <a:xfrm>
            <a:off x="1903415" y="177795"/>
            <a:ext cx="9472827" cy="1239834"/>
          </a:xfrm>
          <a:prstGeom prst="rect">
            <a:avLst/>
          </a:prstGeom>
          <a:noFill/>
          <a:ln>
            <a:noFill/>
          </a:ln>
        </p:spPr>
        <p:txBody>
          <a:bodyPr vert="horz" wrap="square" lIns="91440" tIns="45720" rIns="91440" bIns="45720" anchor="b"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F3E1FD66-8E9E-4323-BD4F-887F3D12DC1B}"/>
              </a:ext>
            </a:extLst>
          </p:cNvPr>
          <p:cNvSpPr txBox="1">
            <a:spLocks noGrp="1"/>
          </p:cNvSpPr>
          <p:nvPr>
            <p:ph type="body" idx="1"/>
          </p:nvPr>
        </p:nvSpPr>
        <p:spPr>
          <a:xfrm>
            <a:off x="1903415" y="1600200"/>
            <a:ext cx="9472827" cy="4572000"/>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D12914A-C3E6-45F5-9BDE-EB4E75F53608}"/>
              </a:ext>
            </a:extLst>
          </p:cNvPr>
          <p:cNvSpPr txBox="1">
            <a:spLocks noGrp="1"/>
          </p:cNvSpPr>
          <p:nvPr>
            <p:ph type="dt" sz="half" idx="2"/>
          </p:nvPr>
        </p:nvSpPr>
        <p:spPr>
          <a:xfrm>
            <a:off x="5180249" y="6356351"/>
            <a:ext cx="121888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100" b="0" i="0" u="none" strike="noStrike" kern="1200" cap="all" spc="0" baseline="0">
                <a:solidFill>
                  <a:srgbClr val="000000"/>
                </a:solidFill>
                <a:uFillTx/>
                <a:latin typeface="Calibri"/>
              </a:defRPr>
            </a:lvl1pPr>
          </a:lstStyle>
          <a:p>
            <a:pPr lvl="0"/>
            <a:fld id="{09446291-4F2D-4FAC-AA7B-A49D1EDCD584}" type="datetime1">
              <a:rPr lang="en-US"/>
              <a:pPr lvl="0"/>
              <a:t>12/10/2020</a:t>
            </a:fld>
            <a:endParaRPr lang="en-US"/>
          </a:p>
        </p:txBody>
      </p:sp>
      <p:sp>
        <p:nvSpPr>
          <p:cNvPr id="5" name="Footer Placeholder 4">
            <a:extLst>
              <a:ext uri="{FF2B5EF4-FFF2-40B4-BE49-F238E27FC236}">
                <a16:creationId xmlns:a16="http://schemas.microsoft.com/office/drawing/2014/main" id="{5C938EF0-C931-4B54-8518-F1042CD2513D}"/>
              </a:ext>
            </a:extLst>
          </p:cNvPr>
          <p:cNvSpPr txBox="1">
            <a:spLocks noGrp="1"/>
          </p:cNvSpPr>
          <p:nvPr>
            <p:ph type="ftr" sz="quarter" idx="3"/>
          </p:nvPr>
        </p:nvSpPr>
        <p:spPr>
          <a:xfrm>
            <a:off x="6595932" y="6356351"/>
            <a:ext cx="3974064"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100" b="0" i="0" u="none" strike="noStrike" kern="1200" cap="all" spc="0" baseline="0">
                <a:solidFill>
                  <a:srgbClr val="000000"/>
                </a:solidFill>
                <a:uFillTx/>
                <a:latin typeface="Calibri"/>
              </a:defRPr>
            </a:lvl1pPr>
          </a:lstStyle>
          <a:p>
            <a:pPr lvl="0"/>
            <a:r>
              <a:rPr lang="en-US"/>
              <a:t>Add a footer</a:t>
            </a:r>
          </a:p>
        </p:txBody>
      </p:sp>
      <p:sp>
        <p:nvSpPr>
          <p:cNvPr id="6" name="Slide Number Placeholder 5">
            <a:extLst>
              <a:ext uri="{FF2B5EF4-FFF2-40B4-BE49-F238E27FC236}">
                <a16:creationId xmlns:a16="http://schemas.microsoft.com/office/drawing/2014/main" id="{99D634AA-6D6C-422C-B355-95E25892FFB5}"/>
              </a:ext>
            </a:extLst>
          </p:cNvPr>
          <p:cNvSpPr txBox="1">
            <a:spLocks noGrp="1"/>
          </p:cNvSpPr>
          <p:nvPr>
            <p:ph type="sldNum" sz="quarter" idx="4"/>
          </p:nvPr>
        </p:nvSpPr>
        <p:spPr>
          <a:xfrm>
            <a:off x="10766794" y="6356351"/>
            <a:ext cx="609438"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100" b="0" i="0" u="none" strike="noStrike" kern="1200" cap="all" spc="0" baseline="0">
                <a:solidFill>
                  <a:srgbClr val="000000"/>
                </a:solidFill>
                <a:uFillTx/>
                <a:latin typeface="Calibri"/>
              </a:defRPr>
            </a:lvl1pPr>
          </a:lstStyle>
          <a:p>
            <a:pPr lvl="0"/>
            <a:fld id="{4387D608-3027-4533-B76F-5B9C58AF696E}" type="slidenum">
              <a:t>‹#›</a:t>
            </a:fld>
            <a:endParaRPr lang="en-US"/>
          </a:p>
        </p:txBody>
      </p:sp>
      <p:sp>
        <p:nvSpPr>
          <p:cNvPr id="7" name="Rectangle 8">
            <a:extLst>
              <a:ext uri="{FF2B5EF4-FFF2-40B4-BE49-F238E27FC236}">
                <a16:creationId xmlns:a16="http://schemas.microsoft.com/office/drawing/2014/main" id="{2E62CD9B-0A1F-4D47-886F-669317240203}"/>
              </a:ext>
            </a:extLst>
          </p:cNvPr>
          <p:cNvSpPr/>
          <p:nvPr/>
        </p:nvSpPr>
        <p:spPr>
          <a:xfrm>
            <a:off x="11885691" y="0"/>
            <a:ext cx="304723" cy="6858000"/>
          </a:xfrm>
          <a:prstGeom prst="rect">
            <a:avLst/>
          </a:prstGeom>
          <a:solidFill>
            <a:srgbClr val="44546A">
              <a:alpha val="87000"/>
            </a:srgbClr>
          </a:solidFill>
          <a:ln cap="flat">
            <a:noFill/>
            <a:prstDash val="solid"/>
          </a:ln>
        </p:spPr>
        <p:txBody>
          <a:bodyPr vert="horz" wrap="square" lIns="121898" tIns="60944" rIns="121898" bIns="60944"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FFFFFF"/>
              </a:solidFill>
              <a:uFillTx/>
              <a:latin typeface="Calibri"/>
            </a:endParaRPr>
          </a:p>
        </p:txBody>
      </p:sp>
      <p:pic>
        <p:nvPicPr>
          <p:cNvPr id="8" name="Picture 2">
            <a:extLst>
              <a:ext uri="{FF2B5EF4-FFF2-40B4-BE49-F238E27FC236}">
                <a16:creationId xmlns:a16="http://schemas.microsoft.com/office/drawing/2014/main" id="{E9D2A5D2-7337-4D4F-9B4B-D6BA7AF96B3A}"/>
              </a:ext>
            </a:extLst>
          </p:cNvPr>
          <p:cNvPicPr>
            <a:picLocks noChangeAspect="1"/>
          </p:cNvPicPr>
          <p:nvPr/>
        </p:nvPicPr>
        <p:blipFill>
          <a:blip r:embed="rId13"/>
          <a:srcRect/>
          <a:stretch>
            <a:fillRect/>
          </a:stretch>
        </p:blipFill>
        <p:spPr>
          <a:xfrm>
            <a:off x="0" y="0"/>
            <a:ext cx="1803397" cy="6858000"/>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marL="0" marR="0" lvl="0" indent="0" algn="l" defTabSz="914400" rtl="0" fontAlgn="auto" hangingPunct="1">
        <a:lnSpc>
          <a:spcPct val="90000"/>
        </a:lnSpc>
        <a:spcBef>
          <a:spcPts val="0"/>
        </a:spcBef>
        <a:spcAft>
          <a:spcPts val="0"/>
        </a:spcAft>
        <a:buNone/>
        <a:tabLst/>
        <a:defRPr lang="en-GB" sz="3600" b="0" i="0" u="none" strike="noStrike" kern="1200" cap="none" spc="0" baseline="0">
          <a:solidFill>
            <a:srgbClr val="333F50"/>
          </a:solidFill>
          <a:uFillTx/>
          <a:latin typeface="Calibri"/>
        </a:defRPr>
      </a:lvl1pPr>
    </p:titleStyle>
    <p:bodyStyle>
      <a:lvl1pPr marL="246888" marR="0" lvl="0" indent="-246888" algn="l" defTabSz="914400" rtl="0" fontAlgn="auto" hangingPunct="1">
        <a:lnSpc>
          <a:spcPct val="90000"/>
        </a:lnSpc>
        <a:spcBef>
          <a:spcPts val="1400"/>
        </a:spcBef>
        <a:spcAft>
          <a:spcPts val="0"/>
        </a:spcAft>
        <a:buSzPct val="100000"/>
        <a:buFont typeface="Euphemia" pitchFamily="34"/>
        <a:buChar char="›"/>
        <a:tabLst/>
        <a:defRPr lang="en-GB" sz="2800" b="0" i="0" u="none" strike="noStrike" kern="1200" cap="none" spc="0" baseline="0">
          <a:solidFill>
            <a:srgbClr val="000000"/>
          </a:solidFill>
          <a:uFillTx/>
          <a:latin typeface="Calibri"/>
        </a:defRPr>
      </a:lvl1pPr>
      <a:lvl2pPr marL="612648" marR="0" lvl="1" indent="-246888" algn="l" defTabSz="914400" rtl="0" fontAlgn="auto" hangingPunct="1">
        <a:lnSpc>
          <a:spcPct val="90000"/>
        </a:lnSpc>
        <a:spcBef>
          <a:spcPts val="600"/>
        </a:spcBef>
        <a:spcAft>
          <a:spcPts val="0"/>
        </a:spcAft>
        <a:buSzPct val="100000"/>
        <a:buFont typeface="Euphemia" pitchFamily="34"/>
        <a:buChar char="–"/>
        <a:tabLst/>
        <a:defRPr lang="en-GB" sz="2400" b="0" i="0" u="none" strike="noStrike" kern="1200" cap="none" spc="0" baseline="0">
          <a:solidFill>
            <a:srgbClr val="000000"/>
          </a:solidFill>
          <a:uFillTx/>
          <a:latin typeface="Calibri"/>
        </a:defRPr>
      </a:lvl2pPr>
      <a:lvl3pPr marL="978408" marR="0" lvl="2" indent="-246888" algn="l" defTabSz="914400" rtl="0" fontAlgn="auto" hangingPunct="1">
        <a:lnSpc>
          <a:spcPct val="90000"/>
        </a:lnSpc>
        <a:spcBef>
          <a:spcPts val="600"/>
        </a:spcBef>
        <a:spcAft>
          <a:spcPts val="0"/>
        </a:spcAft>
        <a:buSzPct val="100000"/>
        <a:buFont typeface="Euphemia" pitchFamily="34"/>
        <a:buChar char="›"/>
        <a:tabLst/>
        <a:defRPr lang="en-GB" sz="2000" b="0" i="0" u="none" strike="noStrike" kern="1200" cap="none" spc="0" baseline="0">
          <a:solidFill>
            <a:srgbClr val="000000"/>
          </a:solidFill>
          <a:uFillTx/>
          <a:latin typeface="Calibri"/>
        </a:defRPr>
      </a:lvl3pPr>
      <a:lvl4pPr marL="1344168" marR="0" lvl="3" indent="-246888" algn="l" defTabSz="914400" rtl="0" fontAlgn="auto" hangingPunct="1">
        <a:lnSpc>
          <a:spcPct val="90000"/>
        </a:lnSpc>
        <a:spcBef>
          <a:spcPts val="6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4pPr>
      <a:lvl5pPr marL="1709928" marR="0" lvl="4" indent="-246888" algn="l" defTabSz="914400" rtl="0" fontAlgn="auto" hangingPunct="1">
        <a:lnSpc>
          <a:spcPct val="90000"/>
        </a:lnSpc>
        <a:spcBef>
          <a:spcPts val="600"/>
        </a:spcBef>
        <a:spcAft>
          <a:spcPts val="0"/>
        </a:spcAft>
        <a:buSzPct val="100000"/>
        <a:buFont typeface="Euphemia" pitchFamily="34"/>
        <a:buChar char="›"/>
        <a:tabLst/>
        <a:defRPr lang="en-GB"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4.xml"/><Relationship Id="rId7" Type="http://schemas.openxmlformats.org/officeDocument/2006/relationships/image" Target="../media/image10.jpeg"/><Relationship Id="rId2" Type="http://schemas.microsoft.com/office/2007/relationships/media" Target="https://www.youtube.com/embed/iroty5zwOVw?feature=oembed" TargetMode="External"/><Relationship Id="rId1" Type="http://schemas.openxmlformats.org/officeDocument/2006/relationships/video" Target="NULL" TargetMode="Externa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4.xml"/><Relationship Id="rId7" Type="http://schemas.openxmlformats.org/officeDocument/2006/relationships/image" Target="../media/image20.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jpeg"/><Relationship Id="rId11" Type="http://schemas.openxmlformats.org/officeDocument/2006/relationships/image" Target="../media/image23.png"/><Relationship Id="rId5" Type="http://schemas.openxmlformats.org/officeDocument/2006/relationships/image" Target="../media/image18.jpeg"/><Relationship Id="rId10" Type="http://schemas.openxmlformats.org/officeDocument/2006/relationships/image" Target="../media/image22.jpeg"/><Relationship Id="rId4" Type="http://schemas.openxmlformats.org/officeDocument/2006/relationships/image" Target="../media/image17.jpe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2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4.png"/><Relationship Id="rId5" Type="http://schemas.openxmlformats.org/officeDocument/2006/relationships/slideLayout" Target="../slideLayouts/slideLayout4.xml"/><Relationship Id="rId4" Type="http://schemas.openxmlformats.org/officeDocument/2006/relationships/video" Target="../media/media3.mp4"/></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3B0A4-B571-4CE6-B59C-88B995FEE19C}"/>
              </a:ext>
            </a:extLst>
          </p:cNvPr>
          <p:cNvSpPr txBox="1">
            <a:spLocks noGrp="1"/>
          </p:cNvSpPr>
          <p:nvPr>
            <p:ph type="ctrTitle"/>
          </p:nvPr>
        </p:nvSpPr>
        <p:spPr/>
        <p:txBody>
          <a:bodyPr/>
          <a:lstStyle/>
          <a:p>
            <a:pPr lvl="0"/>
            <a:r>
              <a:rPr lang="en-US" b="1"/>
              <a:t>The AIDS Crisis </a:t>
            </a:r>
          </a:p>
        </p:txBody>
      </p:sp>
      <p:sp>
        <p:nvSpPr>
          <p:cNvPr id="3" name="Subtitle 2">
            <a:extLst>
              <a:ext uri="{FF2B5EF4-FFF2-40B4-BE49-F238E27FC236}">
                <a16:creationId xmlns:a16="http://schemas.microsoft.com/office/drawing/2014/main" id="{038BC3E6-7954-4186-A517-B23F5DEA3556}"/>
              </a:ext>
            </a:extLst>
          </p:cNvPr>
          <p:cNvSpPr txBox="1">
            <a:spLocks noGrp="1"/>
          </p:cNvSpPr>
          <p:nvPr>
            <p:ph type="subTitle" idx="1"/>
          </p:nvPr>
        </p:nvSpPr>
        <p:spPr/>
        <p:txBody>
          <a:bodyPr/>
          <a:lstStyle/>
          <a:p>
            <a:pPr lvl="0"/>
            <a:r>
              <a:rPr lang="en-US" sz="2000"/>
              <a:t>Dr S. Walker, </a:t>
            </a:r>
          </a:p>
          <a:p>
            <a:pPr lvl="0"/>
            <a:r>
              <a:rPr lang="en-US" sz="2000"/>
              <a:t>Glasgow Caledonian University</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5BD9628B-6717-4227-BEBE-DF175BE280A1}"/>
              </a:ext>
            </a:extLst>
          </p:cNvPr>
          <p:cNvSpPr txBox="1">
            <a:spLocks noGrp="1"/>
          </p:cNvSpPr>
          <p:nvPr>
            <p:ph type="title"/>
          </p:nvPr>
        </p:nvSpPr>
        <p:spPr/>
        <p:txBody>
          <a:bodyPr/>
          <a:lstStyle/>
          <a:p>
            <a:pPr lvl="0"/>
            <a:r>
              <a:rPr lang="en-US"/>
              <a:t>Contents</a:t>
            </a:r>
          </a:p>
        </p:txBody>
      </p:sp>
      <p:sp>
        <p:nvSpPr>
          <p:cNvPr id="3" name="Content Placeholder 13">
            <a:extLst>
              <a:ext uri="{FF2B5EF4-FFF2-40B4-BE49-F238E27FC236}">
                <a16:creationId xmlns:a16="http://schemas.microsoft.com/office/drawing/2014/main" id="{26A618AC-C11E-4C0A-81A4-FD3922381D18}"/>
              </a:ext>
            </a:extLst>
          </p:cNvPr>
          <p:cNvSpPr txBox="1">
            <a:spLocks noGrp="1"/>
          </p:cNvSpPr>
          <p:nvPr>
            <p:ph idx="1"/>
          </p:nvPr>
        </p:nvSpPr>
        <p:spPr/>
        <p:txBody>
          <a:bodyPr/>
          <a:lstStyle/>
          <a:p>
            <a:pPr lvl="0"/>
            <a:r>
              <a:rPr lang="en-US"/>
              <a:t>AIDS and HIV in history</a:t>
            </a:r>
          </a:p>
          <a:p>
            <a:pPr lvl="0"/>
            <a:endParaRPr lang="en-US"/>
          </a:p>
          <a:p>
            <a:pPr lvl="0"/>
            <a:r>
              <a:rPr lang="en-US"/>
              <a:t>A medical crisis and moral panic – US / UK</a:t>
            </a:r>
          </a:p>
          <a:p>
            <a:pPr lvl="0"/>
            <a:endParaRPr lang="en-US"/>
          </a:p>
          <a:p>
            <a:pPr lvl="0"/>
            <a:r>
              <a:rPr lang="en-US"/>
              <a:t>AIDS in Culture and Society </a:t>
            </a:r>
          </a:p>
          <a:p>
            <a:pPr lvl="0"/>
            <a:endParaRPr lang="en-US"/>
          </a:p>
          <a:p>
            <a:pPr lvl="0"/>
            <a:r>
              <a:rPr lang="en-US"/>
              <a:t>Turning the Tide – Attempts at Public Education</a:t>
            </a:r>
          </a:p>
          <a:p>
            <a:pPr lvl="0"/>
            <a:endParaRPr lang="en-US"/>
          </a:p>
          <a:p>
            <a:pPr lvl="0"/>
            <a:endParaRPr lang="en-US"/>
          </a:p>
          <a:p>
            <a:pPr lvl="0"/>
            <a:endParaRPr lang="en-US"/>
          </a:p>
        </p:txBody>
      </p:sp>
      <p:pic>
        <p:nvPicPr>
          <p:cNvPr id="4" name="Picture 2" descr="The Response to the HIV/AIDS Pandemic (Chapter 8) - The World Health  Organization">
            <a:extLst>
              <a:ext uri="{FF2B5EF4-FFF2-40B4-BE49-F238E27FC236}">
                <a16:creationId xmlns:a16="http://schemas.microsoft.com/office/drawing/2014/main" id="{2AD3C779-4E5B-47B4-9E0A-15458D35F796}"/>
              </a:ext>
            </a:extLst>
          </p:cNvPr>
          <p:cNvPicPr>
            <a:picLocks noChangeAspect="1"/>
          </p:cNvPicPr>
          <p:nvPr/>
        </p:nvPicPr>
        <p:blipFill>
          <a:blip r:embed="rId3"/>
          <a:srcRect/>
          <a:stretch>
            <a:fillRect/>
          </a:stretch>
        </p:blipFill>
        <p:spPr>
          <a:xfrm>
            <a:off x="9597295" y="3353443"/>
            <a:ext cx="2328665" cy="3212973"/>
          </a:xfrm>
          <a:prstGeom prst="rect">
            <a:avLst/>
          </a:prstGeom>
          <a:noFill/>
          <a:ln cap="flat">
            <a:noFill/>
          </a:ln>
        </p:spPr>
      </p:pic>
      <p:pic>
        <p:nvPicPr>
          <p:cNvPr id="5" name="Picture 4" descr="Pin on Life Magazine Covers - An Historical Reference">
            <a:extLst>
              <a:ext uri="{FF2B5EF4-FFF2-40B4-BE49-F238E27FC236}">
                <a16:creationId xmlns:a16="http://schemas.microsoft.com/office/drawing/2014/main" id="{40F99FC2-14E6-4FF6-9A8D-B961B0715F79}"/>
              </a:ext>
            </a:extLst>
          </p:cNvPr>
          <p:cNvPicPr>
            <a:picLocks noChangeAspect="1"/>
          </p:cNvPicPr>
          <p:nvPr/>
        </p:nvPicPr>
        <p:blipFill>
          <a:blip r:embed="rId4"/>
          <a:srcRect/>
          <a:stretch>
            <a:fillRect/>
          </a:stretch>
        </p:blipFill>
        <p:spPr>
          <a:xfrm>
            <a:off x="8398672" y="476667"/>
            <a:ext cx="2453243" cy="3270991"/>
          </a:xfrm>
          <a:prstGeom prst="rect">
            <a:avLst/>
          </a:prstGeom>
          <a:noFill/>
          <a:ln cap="flat">
            <a:noFill/>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8727E01-0DD5-448A-8E03-2F519B1FB224}"/>
              </a:ext>
            </a:extLst>
          </p:cNvPr>
          <p:cNvSpPr txBox="1">
            <a:spLocks noGrp="1"/>
          </p:cNvSpPr>
          <p:nvPr>
            <p:ph type="title"/>
          </p:nvPr>
        </p:nvSpPr>
        <p:spPr>
          <a:xfrm>
            <a:off x="1903415" y="-159087"/>
            <a:ext cx="9472827" cy="1239834"/>
          </a:xfrm>
        </p:spPr>
        <p:txBody>
          <a:bodyPr/>
          <a:lstStyle/>
          <a:p>
            <a:pPr lvl="0"/>
            <a:r>
              <a:rPr lang="en-GB"/>
              <a:t>What is HIV?</a:t>
            </a:r>
          </a:p>
        </p:txBody>
      </p:sp>
      <p:sp>
        <p:nvSpPr>
          <p:cNvPr id="3" name="Content Placeholder 6">
            <a:extLst>
              <a:ext uri="{FF2B5EF4-FFF2-40B4-BE49-F238E27FC236}">
                <a16:creationId xmlns:a16="http://schemas.microsoft.com/office/drawing/2014/main" id="{95C77F1F-5C12-41D7-A91B-9E9C46C61FCE}"/>
              </a:ext>
            </a:extLst>
          </p:cNvPr>
          <p:cNvSpPr txBox="1">
            <a:spLocks noGrp="1"/>
          </p:cNvSpPr>
          <p:nvPr>
            <p:ph idx="1"/>
          </p:nvPr>
        </p:nvSpPr>
        <p:spPr>
          <a:xfrm>
            <a:off x="2023192" y="1241736"/>
            <a:ext cx="4572000" cy="4572000"/>
          </a:xfrm>
        </p:spPr>
        <p:txBody>
          <a:bodyPr/>
          <a:lstStyle/>
          <a:p>
            <a:pPr lvl="0"/>
            <a:r>
              <a:rPr lang="en-GB" sz="2000"/>
              <a:t>HIV - Human Immunodeficiency Virus</a:t>
            </a:r>
          </a:p>
          <a:p>
            <a:pPr lvl="0"/>
            <a:r>
              <a:rPr lang="en-GB" sz="2000"/>
              <a:t>Transmission through bodily fluids</a:t>
            </a:r>
          </a:p>
          <a:p>
            <a:pPr lvl="0"/>
            <a:r>
              <a:rPr lang="en-GB" sz="2000"/>
              <a:t>AIDS: Immunodeficiency Syndrome</a:t>
            </a:r>
          </a:p>
        </p:txBody>
      </p:sp>
      <p:pic>
        <p:nvPicPr>
          <p:cNvPr id="4" name="Picture 2" descr="HIV and AIDS in the United States of America (USA) | Avert">
            <a:extLst>
              <a:ext uri="{FF2B5EF4-FFF2-40B4-BE49-F238E27FC236}">
                <a16:creationId xmlns:a16="http://schemas.microsoft.com/office/drawing/2014/main" id="{F61D8B5B-ED8D-4E02-9097-69FBD33BB77C}"/>
              </a:ext>
            </a:extLst>
          </p:cNvPr>
          <p:cNvPicPr>
            <a:picLocks noChangeAspect="1"/>
          </p:cNvPicPr>
          <p:nvPr/>
        </p:nvPicPr>
        <p:blipFill>
          <a:blip r:embed="rId2"/>
          <a:stretch>
            <a:fillRect/>
          </a:stretch>
        </p:blipFill>
        <p:spPr>
          <a:xfrm>
            <a:off x="7468060" y="797713"/>
            <a:ext cx="4137659" cy="4572000"/>
          </a:xfrm>
          <a:prstGeom prst="rect">
            <a:avLst/>
          </a:prstGeom>
          <a:noFill/>
          <a:ln cap="flat">
            <a:noFill/>
          </a:ln>
          <a:effectLst>
            <a:outerShdw dist="139699" dir="2700000" algn="tl">
              <a:srgbClr val="333333">
                <a:alpha val="65000"/>
              </a:srgbClr>
            </a:outerShdw>
          </a:effectLst>
        </p:spPr>
      </p:pic>
      <p:sp>
        <p:nvSpPr>
          <p:cNvPr id="5" name="TextBox 9">
            <a:extLst>
              <a:ext uri="{FF2B5EF4-FFF2-40B4-BE49-F238E27FC236}">
                <a16:creationId xmlns:a16="http://schemas.microsoft.com/office/drawing/2014/main" id="{B09644C3-1923-44DF-A808-BB0CA04EBF2A}"/>
              </a:ext>
            </a:extLst>
          </p:cNvPr>
          <p:cNvSpPr txBox="1"/>
          <p:nvPr/>
        </p:nvSpPr>
        <p:spPr>
          <a:xfrm>
            <a:off x="7468060" y="5537377"/>
            <a:ext cx="4273713" cy="400114"/>
          </a:xfrm>
          <a:prstGeom prst="rect">
            <a:avLst/>
          </a:prstGeom>
          <a:noFill/>
          <a:ln w="9528" cap="flat">
            <a:solidFill>
              <a:srgbClr val="D6DCE5"/>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00000"/>
                </a:solidFill>
                <a:uFillTx/>
                <a:latin typeface="Calibri"/>
              </a:rPr>
              <a:t>https://www.avert.org/professionals/hiv-around-world/western-central-europe-north-america/usa</a:t>
            </a:r>
          </a:p>
        </p:txBody>
      </p:sp>
      <p:pic>
        <p:nvPicPr>
          <p:cNvPr id="6" name="Picture 2" descr="Health matters: increasing the uptake of HIV testing - GOV.UK">
            <a:extLst>
              <a:ext uri="{FF2B5EF4-FFF2-40B4-BE49-F238E27FC236}">
                <a16:creationId xmlns:a16="http://schemas.microsoft.com/office/drawing/2014/main" id="{E7F49BC6-A17F-41CB-8406-8AE99BA74A07}"/>
              </a:ext>
            </a:extLst>
          </p:cNvPr>
          <p:cNvPicPr>
            <a:picLocks noChangeAspect="1"/>
          </p:cNvPicPr>
          <p:nvPr/>
        </p:nvPicPr>
        <p:blipFill>
          <a:blip r:embed="rId3"/>
          <a:srcRect/>
          <a:stretch>
            <a:fillRect/>
          </a:stretch>
        </p:blipFill>
        <p:spPr>
          <a:xfrm>
            <a:off x="2067824" y="3083713"/>
            <a:ext cx="4572000" cy="3047996"/>
          </a:xfrm>
          <a:prstGeom prst="rect">
            <a:avLst/>
          </a:prstGeom>
          <a:noFill/>
          <a:ln w="127001" cap="rnd">
            <a:solidFill>
              <a:srgbClr val="FFFFFF"/>
            </a:solidFill>
            <a:prstDash val="solid"/>
            <a:miter/>
          </a:ln>
          <a:effectLst>
            <a:outerShdw dist="95249" dir="10499983" algn="tl">
              <a:srgbClr val="000000">
                <a:alpha val="20000"/>
              </a:srgbClr>
            </a:outerShdw>
          </a:effectLst>
        </p:spPr>
      </p:pic>
      <p:sp>
        <p:nvSpPr>
          <p:cNvPr id="7" name="TextBox 11">
            <a:extLst>
              <a:ext uri="{FF2B5EF4-FFF2-40B4-BE49-F238E27FC236}">
                <a16:creationId xmlns:a16="http://schemas.microsoft.com/office/drawing/2014/main" id="{FC8C56B7-B4A2-4ABF-A7FD-108E0B9F31AB}"/>
              </a:ext>
            </a:extLst>
          </p:cNvPr>
          <p:cNvSpPr txBox="1"/>
          <p:nvPr/>
        </p:nvSpPr>
        <p:spPr>
          <a:xfrm>
            <a:off x="2023192" y="6292699"/>
            <a:ext cx="4661272" cy="40011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00000"/>
                </a:solidFill>
                <a:uFillTx/>
                <a:latin typeface="Calibri"/>
              </a:rPr>
              <a:t>https://www.gov.uk/government/publications/health-matters-increasing-the-uptake-of-hiv-testing/health-matters-increasing-the-uptake-of-hiv-testing</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932F368-B3FD-4F3F-8B33-2FF55A5DA132}"/>
              </a:ext>
            </a:extLst>
          </p:cNvPr>
          <p:cNvSpPr txBox="1">
            <a:spLocks noGrp="1"/>
          </p:cNvSpPr>
          <p:nvPr>
            <p:ph type="title"/>
          </p:nvPr>
        </p:nvSpPr>
        <p:spPr/>
        <p:txBody>
          <a:bodyPr/>
          <a:lstStyle/>
          <a:p>
            <a:pPr lvl="0"/>
            <a:r>
              <a:rPr lang="en-GB"/>
              <a:t>AIDS in History</a:t>
            </a:r>
          </a:p>
        </p:txBody>
      </p:sp>
      <p:sp>
        <p:nvSpPr>
          <p:cNvPr id="3" name="Content Placeholder 8">
            <a:extLst>
              <a:ext uri="{FF2B5EF4-FFF2-40B4-BE49-F238E27FC236}">
                <a16:creationId xmlns:a16="http://schemas.microsoft.com/office/drawing/2014/main" id="{446E3E11-1432-4676-8544-97637D43C508}"/>
              </a:ext>
            </a:extLst>
          </p:cNvPr>
          <p:cNvSpPr txBox="1">
            <a:spLocks noGrp="1"/>
          </p:cNvSpPr>
          <p:nvPr>
            <p:ph idx="1"/>
          </p:nvPr>
        </p:nvSpPr>
        <p:spPr>
          <a:xfrm>
            <a:off x="5942008" y="4211671"/>
            <a:ext cx="3137827" cy="1948430"/>
          </a:xfrm>
        </p:spPr>
        <p:txBody>
          <a:bodyPr/>
          <a:lstStyle/>
          <a:p>
            <a:pPr lvl="0">
              <a:lnSpc>
                <a:spcPct val="70000"/>
              </a:lnSpc>
            </a:pPr>
            <a:r>
              <a:rPr lang="en-GB" sz="2200">
                <a:latin typeface="Calibri" pitchFamily="34"/>
                <a:cs typeface="Times New Roman" pitchFamily="18"/>
              </a:rPr>
              <a:t>Luc Montagnier (right) of the Pasteur Institute and Robert C. Gallo (left) at the National Cancer Institute in Bethesda </a:t>
            </a:r>
            <a:endParaRPr lang="en-GB" sz="2200"/>
          </a:p>
        </p:txBody>
      </p:sp>
      <p:sp>
        <p:nvSpPr>
          <p:cNvPr id="4" name="AutoShape 8">
            <a:extLst>
              <a:ext uri="{FF2B5EF4-FFF2-40B4-BE49-F238E27FC236}">
                <a16:creationId xmlns:a16="http://schemas.microsoft.com/office/drawing/2014/main" id="{F04A3BB5-ACB1-48F9-9B58-E988AAC6EE14}"/>
              </a:ext>
            </a:extLst>
          </p:cNvPr>
          <p:cNvSpPr/>
          <p:nvPr/>
        </p:nvSpPr>
        <p:spPr>
          <a:xfrm>
            <a:off x="5942008"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pic>
        <p:nvPicPr>
          <p:cNvPr id="5" name="Picture 2">
            <a:extLst>
              <a:ext uri="{FF2B5EF4-FFF2-40B4-BE49-F238E27FC236}">
                <a16:creationId xmlns:a16="http://schemas.microsoft.com/office/drawing/2014/main" id="{E5D5D690-40D7-4C51-B557-2DAE12313D32}"/>
              </a:ext>
            </a:extLst>
          </p:cNvPr>
          <p:cNvPicPr>
            <a:picLocks noChangeAspect="1"/>
          </p:cNvPicPr>
          <p:nvPr/>
        </p:nvPicPr>
        <p:blipFill>
          <a:blip r:embed="rId2"/>
          <a:srcRect/>
          <a:stretch>
            <a:fillRect/>
          </a:stretch>
        </p:blipFill>
        <p:spPr>
          <a:xfrm>
            <a:off x="2610191" y="1772820"/>
            <a:ext cx="3331817" cy="4572000"/>
          </a:xfrm>
          <a:prstGeom prst="rect">
            <a:avLst/>
          </a:prstGeom>
          <a:noFill/>
          <a:ln cap="flat">
            <a:noFill/>
          </a:ln>
        </p:spPr>
      </p:pic>
      <p:sp>
        <p:nvSpPr>
          <p:cNvPr id="6" name="TextBox 18">
            <a:extLst>
              <a:ext uri="{FF2B5EF4-FFF2-40B4-BE49-F238E27FC236}">
                <a16:creationId xmlns:a16="http://schemas.microsoft.com/office/drawing/2014/main" id="{708308DD-F5C9-428F-BEDB-A70E2299AE41}"/>
              </a:ext>
            </a:extLst>
          </p:cNvPr>
          <p:cNvSpPr txBox="1"/>
          <p:nvPr/>
        </p:nvSpPr>
        <p:spPr>
          <a:xfrm>
            <a:off x="1773936" y="6377053"/>
            <a:ext cx="4168082"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00000"/>
                </a:solidFill>
                <a:uFillTx/>
                <a:latin typeface="Arial" pitchFamily="34"/>
              </a:rPr>
              <a:t>Lawrence K. Altman, ‘</a:t>
            </a:r>
            <a:r>
              <a:rPr lang="en-GB" sz="1000" b="0" i="0" u="none" strike="noStrike" kern="1200" cap="none" spc="0" baseline="0">
                <a:solidFill>
                  <a:srgbClr val="000000"/>
                </a:solidFill>
                <a:uFillTx/>
                <a:latin typeface="Calibri"/>
              </a:rPr>
              <a:t>New Homosexual Disorder Worries Health Officials’</a:t>
            </a:r>
            <a:r>
              <a:rPr lang="en-GB" sz="1000" b="0" i="0" u="none" strike="noStrike" kern="1200" cap="none" spc="0" baseline="0">
                <a:solidFill>
                  <a:srgbClr val="000000"/>
                </a:solidFill>
                <a:uFillTx/>
                <a:latin typeface="Arial" pitchFamily="34"/>
              </a:rPr>
              <a:t>, </a:t>
            </a:r>
            <a:r>
              <a:rPr lang="en-GB" sz="1000" b="0" i="1" u="none" strike="noStrike" kern="1200" cap="none" spc="0" baseline="0">
                <a:solidFill>
                  <a:srgbClr val="000000"/>
                </a:solidFill>
                <a:uFillTx/>
                <a:latin typeface="Arial" pitchFamily="34"/>
              </a:rPr>
              <a:t>New York Times, </a:t>
            </a:r>
            <a:r>
              <a:rPr lang="en-GB" sz="1000" b="0" i="0" u="none" strike="noStrike" kern="1200" cap="none" spc="0" baseline="0">
                <a:solidFill>
                  <a:srgbClr val="000000"/>
                </a:solidFill>
                <a:uFillTx/>
                <a:latin typeface="Arial" pitchFamily="34"/>
              </a:rPr>
              <a:t>(May 11, 1982), Section C, p.1.</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GB" sz="1000" b="0" i="0" u="none" strike="noStrike" kern="1200" cap="none" spc="0" baseline="0">
              <a:solidFill>
                <a:srgbClr val="000000"/>
              </a:solidFill>
              <a:uFillTx/>
              <a:latin typeface="Arial"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000" b="0" i="0" u="none" strike="noStrike" kern="1200" cap="none" spc="0" baseline="0">
              <a:solidFill>
                <a:srgbClr val="000000"/>
              </a:solidFill>
              <a:uFillTx/>
              <a:latin typeface="Arial" pitchFamily="34"/>
            </a:endParaRPr>
          </a:p>
        </p:txBody>
      </p:sp>
      <p:pic>
        <p:nvPicPr>
          <p:cNvPr id="7" name="Picture 11" descr="Longtime Rivalry Ends in Collaboration | Science">
            <a:extLst>
              <a:ext uri="{FF2B5EF4-FFF2-40B4-BE49-F238E27FC236}">
                <a16:creationId xmlns:a16="http://schemas.microsoft.com/office/drawing/2014/main" id="{5A1DB177-88C2-4B4D-B5F5-DAEC48DA3AE0}"/>
              </a:ext>
            </a:extLst>
          </p:cNvPr>
          <p:cNvPicPr>
            <a:picLocks noChangeAspect="1"/>
          </p:cNvPicPr>
          <p:nvPr/>
        </p:nvPicPr>
        <p:blipFill>
          <a:blip r:embed="rId3"/>
          <a:srcRect/>
          <a:stretch>
            <a:fillRect/>
          </a:stretch>
        </p:blipFill>
        <p:spPr>
          <a:xfrm>
            <a:off x="9578632" y="4500621"/>
            <a:ext cx="2095503" cy="1876421"/>
          </a:xfrm>
          <a:prstGeom prst="rect">
            <a:avLst/>
          </a:prstGeom>
          <a:noFill/>
          <a:ln w="63495" cap="rnd">
            <a:solidFill>
              <a:srgbClr val="333333"/>
            </a:solidFill>
            <a:prstDash val="solid"/>
            <a:miter/>
          </a:ln>
          <a:effectLst>
            <a:outerShdw dist="292095" dir="5400000" algn="tl">
              <a:srgbClr val="000000">
                <a:alpha val="22000"/>
              </a:srgbClr>
            </a:outerShdw>
          </a:effectLst>
        </p:spPr>
      </p:pic>
      <p:sp>
        <p:nvSpPr>
          <p:cNvPr id="8" name="TextBox 19">
            <a:extLst>
              <a:ext uri="{FF2B5EF4-FFF2-40B4-BE49-F238E27FC236}">
                <a16:creationId xmlns:a16="http://schemas.microsoft.com/office/drawing/2014/main" id="{F1E4CD82-32F9-4E86-95D8-BDFBCE9EAE58}"/>
              </a:ext>
            </a:extLst>
          </p:cNvPr>
          <p:cNvSpPr txBox="1"/>
          <p:nvPr/>
        </p:nvSpPr>
        <p:spPr>
          <a:xfrm>
            <a:off x="9578632" y="6484769"/>
            <a:ext cx="2148346" cy="246220"/>
          </a:xfrm>
          <a:prstGeom prst="rect">
            <a:avLst/>
          </a:prstGeom>
          <a:noFill/>
          <a:ln w="9528" cap="flat">
            <a:solidFill>
              <a:srgbClr val="D6DCE5"/>
            </a:solidFill>
            <a:prstDash val="solid"/>
            <a:miter/>
          </a:ln>
        </p:spPr>
        <p:txBody>
          <a:bodyPr vert="horz" wrap="none" lIns="91440" tIns="45720" rIns="91440" bIns="45720" anchor="ctr" anchorCtr="1"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00000"/>
                </a:solidFill>
                <a:uFillTx/>
                <a:latin typeface="Calibri"/>
              </a:rPr>
              <a:t>Collaboration after court case in 1986</a:t>
            </a:r>
          </a:p>
        </p:txBody>
      </p:sp>
      <p:sp>
        <p:nvSpPr>
          <p:cNvPr id="9" name="TextBox 24">
            <a:extLst>
              <a:ext uri="{FF2B5EF4-FFF2-40B4-BE49-F238E27FC236}">
                <a16:creationId xmlns:a16="http://schemas.microsoft.com/office/drawing/2014/main" id="{06791415-CC07-41D1-9092-943783A0203B}"/>
              </a:ext>
            </a:extLst>
          </p:cNvPr>
          <p:cNvSpPr txBox="1"/>
          <p:nvPr/>
        </p:nvSpPr>
        <p:spPr>
          <a:xfrm>
            <a:off x="5885974" y="1263115"/>
            <a:ext cx="5788161" cy="2763838"/>
          </a:xfrm>
          <a:prstGeom prst="rect">
            <a:avLst/>
          </a:prstGeom>
          <a:noFill/>
          <a:ln cap="flat">
            <a:noFill/>
          </a:ln>
        </p:spPr>
        <p:txBody>
          <a:bodyPr vert="horz" wrap="square" lIns="91440" tIns="45720" rIns="91440" bIns="45720" anchor="t" anchorCtr="0" compatLnSpc="1">
            <a:spAutoFit/>
          </a:bodyPr>
          <a:lstStyle/>
          <a:p>
            <a:pPr marL="246888" marR="0" lvl="0" indent="-246888" algn="l" defTabSz="914400" rtl="0" fontAlgn="auto" hangingPunct="1">
              <a:lnSpc>
                <a:spcPct val="9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June 5, 1981, </a:t>
            </a:r>
            <a:r>
              <a:rPr lang="en-GB" sz="2200" b="0" i="0" u="none" strike="noStrike" kern="0" cap="none" spc="0" baseline="0">
                <a:solidFill>
                  <a:srgbClr val="000000"/>
                </a:solidFill>
                <a:uFillTx/>
                <a:latin typeface="Calibri"/>
              </a:rPr>
              <a:t>first reports of five homosexual men deaths from pneumonia in LA</a:t>
            </a:r>
            <a:r>
              <a:rPr lang="en-GB" sz="2200" b="0" i="0" u="none" strike="noStrike" kern="1200" cap="none" spc="0" baseline="0">
                <a:solidFill>
                  <a:srgbClr val="000000"/>
                </a:solidFill>
                <a:uFillTx/>
                <a:latin typeface="Calibri"/>
              </a:rPr>
              <a:t>.</a:t>
            </a:r>
          </a:p>
          <a:p>
            <a:pPr marL="246888" marR="0" lvl="0" indent="-246888" algn="l" defTabSz="914400" rtl="0" fontAlgn="auto" hangingPunct="1">
              <a:lnSpc>
                <a:spcPct val="9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GRID (Gay-Related Immune Deficiency) </a:t>
            </a:r>
          </a:p>
          <a:p>
            <a:pPr marL="246888" marR="0" lvl="0" indent="-246888" algn="l" defTabSz="914400" rtl="0" fontAlgn="auto" hangingPunct="1">
              <a:lnSpc>
                <a:spcPct val="9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4-H Disease (heroin users, homosexuals, haemophiliacs and Haitians)</a:t>
            </a:r>
          </a:p>
          <a:p>
            <a:pPr marL="246888" marR="0" lvl="0" indent="-246888" algn="l" defTabSz="914400" rtl="0" fontAlgn="auto" hangingPunct="1">
              <a:lnSpc>
                <a:spcPct val="9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In 1982 CDC coined the term AIDS to describe the syndrome</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F320325-3864-4485-83AA-79FCF7E8D6B4}"/>
              </a:ext>
            </a:extLst>
          </p:cNvPr>
          <p:cNvPicPr>
            <a:picLocks noGrp="1" noChangeAspect="1"/>
          </p:cNvPicPr>
          <p:nvPr>
            <p:ph idx="1"/>
          </p:nvPr>
        </p:nvPicPr>
        <p:blipFill>
          <a:blip r:embed="rId4"/>
          <a:srcRect/>
          <a:stretch>
            <a:fillRect/>
          </a:stretch>
        </p:blipFill>
        <p:spPr>
          <a:xfrm>
            <a:off x="8470672" y="193441"/>
            <a:ext cx="2501908" cy="3433178"/>
          </a:xfrm>
          <a:effectLst>
            <a:outerShdw dist="139699" dir="2700000" algn="tl">
              <a:srgbClr val="333333">
                <a:alpha val="65000"/>
              </a:srgbClr>
            </a:outerShdw>
          </a:effectLst>
        </p:spPr>
      </p:pic>
      <p:pic>
        <p:nvPicPr>
          <p:cNvPr id="3" name="Picture 4" descr="Gay plague': The vile, horrific and inhumane way the media reported the AIDS  crisis">
            <a:extLst>
              <a:ext uri="{FF2B5EF4-FFF2-40B4-BE49-F238E27FC236}">
                <a16:creationId xmlns:a16="http://schemas.microsoft.com/office/drawing/2014/main" id="{82DC55C6-DF8C-4EEE-A98A-3027BF85E119}"/>
              </a:ext>
            </a:extLst>
          </p:cNvPr>
          <p:cNvPicPr>
            <a:picLocks noChangeAspect="1"/>
          </p:cNvPicPr>
          <p:nvPr/>
        </p:nvPicPr>
        <p:blipFill>
          <a:blip r:embed="rId5"/>
          <a:srcRect/>
          <a:stretch>
            <a:fillRect/>
          </a:stretch>
        </p:blipFill>
        <p:spPr>
          <a:xfrm>
            <a:off x="9118744" y="2852937"/>
            <a:ext cx="2808314" cy="3006931"/>
          </a:xfrm>
          <a:prstGeom prst="rect">
            <a:avLst/>
          </a:prstGeom>
          <a:noFill/>
          <a:ln cap="flat">
            <a:noFill/>
          </a:ln>
          <a:effectLst>
            <a:outerShdw dist="139699" dir="2700000" algn="tl">
              <a:srgbClr val="333333">
                <a:alpha val="65000"/>
              </a:srgbClr>
            </a:outerShdw>
          </a:effectLst>
        </p:spPr>
      </p:pic>
      <p:sp>
        <p:nvSpPr>
          <p:cNvPr id="4" name="Title 4">
            <a:extLst>
              <a:ext uri="{FF2B5EF4-FFF2-40B4-BE49-F238E27FC236}">
                <a16:creationId xmlns:a16="http://schemas.microsoft.com/office/drawing/2014/main" id="{C512A25B-AE30-4D05-960E-F2B35740561F}"/>
              </a:ext>
            </a:extLst>
          </p:cNvPr>
          <p:cNvSpPr txBox="1">
            <a:spLocks noGrp="1"/>
          </p:cNvSpPr>
          <p:nvPr>
            <p:ph type="title"/>
          </p:nvPr>
        </p:nvSpPr>
        <p:spPr>
          <a:xfrm>
            <a:off x="1862056" y="-426476"/>
            <a:ext cx="9472827" cy="1239834"/>
          </a:xfrm>
        </p:spPr>
        <p:txBody>
          <a:bodyPr/>
          <a:lstStyle/>
          <a:p>
            <a:pPr lvl="0"/>
            <a:r>
              <a:rPr lang="en-GB"/>
              <a:t>Immediate Public Reaction</a:t>
            </a:r>
          </a:p>
        </p:txBody>
      </p:sp>
      <p:pic>
        <p:nvPicPr>
          <p:cNvPr id="5" name="Picture 6" descr="A brief history of AZT | National Museum of American History">
            <a:extLst>
              <a:ext uri="{FF2B5EF4-FFF2-40B4-BE49-F238E27FC236}">
                <a16:creationId xmlns:a16="http://schemas.microsoft.com/office/drawing/2014/main" id="{776D820A-AEAF-456A-82D7-FE7A796137B3}"/>
              </a:ext>
            </a:extLst>
          </p:cNvPr>
          <p:cNvPicPr>
            <a:picLocks noChangeAspect="1"/>
          </p:cNvPicPr>
          <p:nvPr/>
        </p:nvPicPr>
        <p:blipFill>
          <a:blip r:embed="rId6"/>
          <a:srcRect/>
          <a:stretch>
            <a:fillRect/>
          </a:stretch>
        </p:blipFill>
        <p:spPr>
          <a:xfrm>
            <a:off x="5878384" y="886410"/>
            <a:ext cx="3005331" cy="3933053"/>
          </a:xfrm>
          <a:prstGeom prst="rect">
            <a:avLst/>
          </a:prstGeom>
          <a:noFill/>
          <a:ln cap="flat">
            <a:noFill/>
          </a:ln>
        </p:spPr>
      </p:pic>
      <p:pic>
        <p:nvPicPr>
          <p:cNvPr id="6" name="Picture 4" descr="Gay plague': The vile, horrific and inhumane way the media reported the AIDS  crisis">
            <a:extLst>
              <a:ext uri="{FF2B5EF4-FFF2-40B4-BE49-F238E27FC236}">
                <a16:creationId xmlns:a16="http://schemas.microsoft.com/office/drawing/2014/main" id="{FFC2086E-C046-43AB-80C6-0431644EBE3B}"/>
              </a:ext>
            </a:extLst>
          </p:cNvPr>
          <p:cNvPicPr>
            <a:picLocks noChangeAspect="1"/>
          </p:cNvPicPr>
          <p:nvPr/>
        </p:nvPicPr>
        <p:blipFill>
          <a:blip r:embed="rId7"/>
          <a:srcRect t="-731"/>
          <a:stretch>
            <a:fillRect/>
          </a:stretch>
        </p:blipFill>
        <p:spPr>
          <a:xfrm>
            <a:off x="6598465" y="3789035"/>
            <a:ext cx="2808314" cy="3028913"/>
          </a:xfrm>
          <a:prstGeom prst="rect">
            <a:avLst/>
          </a:prstGeom>
          <a:noFill/>
          <a:ln cap="flat">
            <a:noFill/>
          </a:ln>
          <a:effectLst>
            <a:outerShdw dist="139699" dir="2700000" algn="tl">
              <a:srgbClr val="333333">
                <a:alpha val="65000"/>
              </a:srgbClr>
            </a:outerShdw>
          </a:effectLst>
        </p:spPr>
      </p:pic>
      <p:sp>
        <p:nvSpPr>
          <p:cNvPr id="7" name="TextBox 6">
            <a:extLst>
              <a:ext uri="{FF2B5EF4-FFF2-40B4-BE49-F238E27FC236}">
                <a16:creationId xmlns:a16="http://schemas.microsoft.com/office/drawing/2014/main" id="{FEA18FDB-D6DF-4F75-AA96-B512DE5B636C}"/>
              </a:ext>
            </a:extLst>
          </p:cNvPr>
          <p:cNvSpPr txBox="1"/>
          <p:nvPr/>
        </p:nvSpPr>
        <p:spPr>
          <a:xfrm>
            <a:off x="1944444" y="886410"/>
            <a:ext cx="4005949" cy="3383106"/>
          </a:xfrm>
          <a:prstGeom prst="rect">
            <a:avLst/>
          </a:prstGeom>
          <a:noFill/>
          <a:ln cap="flat">
            <a:noFill/>
          </a:ln>
        </p:spPr>
        <p:txBody>
          <a:bodyPr vert="horz" wrap="square" lIns="91440" tIns="45720" rIns="91440" bIns="45720" anchor="ctr" anchorCtr="1" compatLnSpc="1">
            <a:spAutoFit/>
          </a:bodyPr>
          <a:lstStyle/>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Fear and lack of understanding</a:t>
            </a:r>
          </a:p>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Anger and Blame</a:t>
            </a:r>
          </a:p>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Mistrust and Misinformation</a:t>
            </a:r>
          </a:p>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Discrimination</a:t>
            </a:r>
          </a:p>
          <a:p>
            <a:pPr marL="0" marR="0" lvl="0" indent="0" algn="l" defTabSz="914400" rtl="0" fontAlgn="auto" hangingPunct="1">
              <a:lnSpc>
                <a:spcPct val="200000"/>
              </a:lnSpc>
              <a:spcBef>
                <a:spcPts val="0"/>
              </a:spcBef>
              <a:spcAft>
                <a:spcPts val="0"/>
              </a:spcAft>
              <a:buNone/>
              <a:tabLst/>
              <a:defRPr sz="1800" b="0" i="0" u="none" strike="noStrike" kern="0" cap="none" spc="0" baseline="0">
                <a:solidFill>
                  <a:srgbClr val="000000"/>
                </a:solidFill>
                <a:uFillTx/>
              </a:defRPr>
            </a:pPr>
            <a:endParaRPr lang="en-GB" sz="2200" b="0" i="0" u="none" strike="noStrike" kern="1200" cap="none" spc="0" baseline="0">
              <a:solidFill>
                <a:srgbClr val="000000"/>
              </a:solidFill>
              <a:uFillTx/>
              <a:latin typeface="Calibri"/>
            </a:endParaRPr>
          </a:p>
        </p:txBody>
      </p:sp>
      <p:pic>
        <p:nvPicPr>
          <p:cNvPr id="8" name="Online Media 7" title="AIDS: Monolith (1987)">
            <a:extLst>
              <a:ext uri="{FF2B5EF4-FFF2-40B4-BE49-F238E27FC236}">
                <a16:creationId xmlns:a16="http://schemas.microsoft.com/office/drawing/2014/main" id="{F6C0C316-B0E4-4EC4-81E1-96242DFFB984}"/>
              </a:ext>
            </a:extLst>
          </p:cNvPr>
          <p:cNvPicPr>
            <a:picLocks noChangeAspect="1"/>
          </p:cNvPicPr>
          <p:nvPr>
            <a:videoFile r:link="rId1"/>
            <p:extLst>
              <p:ext uri="{DAA4B4D4-6D71-4841-9C94-3DE7FCFB9230}">
                <p14:media xmlns:p14="http://schemas.microsoft.com/office/powerpoint/2010/main" r:link="rId2"/>
              </p:ext>
            </p:extLst>
          </p:nvPr>
        </p:nvPicPr>
        <p:blipFill>
          <a:blip r:embed="rId8"/>
          <a:stretch>
            <a:fillRect/>
          </a:stretch>
        </p:blipFill>
        <p:spPr>
          <a:xfrm>
            <a:off x="2072039" y="4005062"/>
            <a:ext cx="3587209" cy="2361538"/>
          </a:xfrm>
          <a:prstGeom prst="rect">
            <a:avLst/>
          </a:prstGeom>
          <a:noFill/>
          <a:ln cap="flat">
            <a:noFill/>
          </a:ln>
        </p:spPr>
      </p:pic>
      <p:sp>
        <p:nvSpPr>
          <p:cNvPr id="9" name="TextBox 10">
            <a:extLst>
              <a:ext uri="{FF2B5EF4-FFF2-40B4-BE49-F238E27FC236}">
                <a16:creationId xmlns:a16="http://schemas.microsoft.com/office/drawing/2014/main" id="{8D0FB7B5-A40F-45C9-B957-BEDD3158019A}"/>
              </a:ext>
            </a:extLst>
          </p:cNvPr>
          <p:cNvSpPr txBox="1"/>
          <p:nvPr/>
        </p:nvSpPr>
        <p:spPr>
          <a:xfrm>
            <a:off x="1944444" y="6453332"/>
            <a:ext cx="3837078" cy="215441"/>
          </a:xfrm>
          <a:prstGeom prst="rect">
            <a:avLst/>
          </a:prstGeom>
          <a:noFill/>
          <a:ln cap="flat">
            <a:noFill/>
          </a:ln>
        </p:spPr>
        <p:txBody>
          <a:bodyPr vert="horz" wrap="square" lIns="91440" tIns="45720" rIns="91440" bIns="45720" anchor="ctr"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0" i="0" u="none" strike="noStrike" kern="1200" cap="none" spc="0" baseline="0">
                <a:solidFill>
                  <a:srgbClr val="000000"/>
                </a:solidFill>
                <a:uFillTx/>
                <a:latin typeface="Calibri"/>
              </a:rPr>
              <a:t>Controversial ‘AIDS tombstone advert’, British Government, UK, 1985,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stCondLst>
                    <p:cond delay="indefinite"/>
                  </p:stCondLst>
                  <p:endCondLst>
                    <p:cond evt="onNext" delay="0">
                      <p:tgtEl>
                        <p:sldTgt/>
                      </p:tgtEl>
                    </p:cond>
                    <p:cond evt="onPrev" delay="0">
                      <p:tgtEl>
                        <p:sldTgt/>
                      </p:tgtEl>
                    </p:cond>
                  </p:endCondLst>
                </p:cTn>
                <p:tgtEl>
                  <p:spTgt spid="8"/>
                </p:tgtEl>
              </p:cMediaNode>
            </p:video>
            <p:seq concurrent="1" nextAc="seek">
              <p:cTn id="8" dur="indefinite" nodeType="interactiveSeq">
                <p:stCondLst>
                  <p:cond evt="onClick" delay="0">
                    <p:tgtEl>
                      <p:spTgt spid="8"/>
                    </p:tgtEl>
                  </p:cond>
                </p:stCondLst>
                <p:childTnLst>
                  <p:par>
                    <p:cTn id="9" fill="hold">
                      <p:stCondLst>
                        <p:cond evt="onBegin" delay="0">
                          <p:tn val="8"/>
                        </p:cond>
                      </p:stCondLst>
                      <p:childTnLst>
                        <p:par>
                          <p:cTn id="10" fill="hold">
                            <p:stCondLst>
                              <p:cond delay="0"/>
                            </p:stCondLst>
                            <p:childTnLst>
                              <p:par>
                                <p:cTn id="11" presetID="2" presetClass="mediacall" presetSubtype="0" fill="hold" nodeType="clickEffect">
                                  <p:stCondLst>
                                    <p:cond delay="0"/>
                                  </p:stCondLst>
                                  <p:childTnLst>
                                    <p:cmd type="call" cmd="togglePause">
                                      <p:cBhvr>
                                        <p:cTn id="12"/>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pic>
        <p:nvPicPr>
          <p:cNvPr id="2" name="Picture 4" descr="All-American Flag Vertical I Painting by Paul Brent">
            <a:extLst>
              <a:ext uri="{FF2B5EF4-FFF2-40B4-BE49-F238E27FC236}">
                <a16:creationId xmlns:a16="http://schemas.microsoft.com/office/drawing/2014/main" id="{65677506-E6CE-43D4-986C-110AB580260C}"/>
              </a:ext>
            </a:extLst>
          </p:cNvPr>
          <p:cNvPicPr>
            <a:picLocks noChangeAspect="1"/>
          </p:cNvPicPr>
          <p:nvPr/>
        </p:nvPicPr>
        <p:blipFill>
          <a:blip r:embed="rId3">
            <a:alphaModFix amt="6000"/>
          </a:blip>
          <a:srcRect/>
          <a:stretch>
            <a:fillRect/>
          </a:stretch>
        </p:blipFill>
        <p:spPr>
          <a:xfrm>
            <a:off x="2064760" y="1417640"/>
            <a:ext cx="4618798" cy="5262564"/>
          </a:xfrm>
          <a:prstGeom prst="rect">
            <a:avLst/>
          </a:prstGeom>
          <a:noFill/>
          <a:ln cap="flat">
            <a:noFill/>
          </a:ln>
        </p:spPr>
      </p:pic>
      <p:pic>
        <p:nvPicPr>
          <p:cNvPr id="3" name="Picture 2" descr="Uk Flag Png Vertical United Kingdom Countries With Grunge Style Effect, Uk,  Flag, United Kindom PNG Transparent Clipart Image and PSD File for Free  Download | Uk flag, Flag background, Clipart images">
            <a:extLst>
              <a:ext uri="{FF2B5EF4-FFF2-40B4-BE49-F238E27FC236}">
                <a16:creationId xmlns:a16="http://schemas.microsoft.com/office/drawing/2014/main" id="{9DD0DE85-A479-49CD-9370-EA6CCA9EA7A1}"/>
              </a:ext>
            </a:extLst>
          </p:cNvPr>
          <p:cNvPicPr>
            <a:picLocks noChangeAspect="1"/>
          </p:cNvPicPr>
          <p:nvPr/>
        </p:nvPicPr>
        <p:blipFill>
          <a:blip r:embed="rId4">
            <a:alphaModFix amt="13000"/>
          </a:blip>
          <a:srcRect b="-1208"/>
          <a:stretch>
            <a:fillRect/>
          </a:stretch>
        </p:blipFill>
        <p:spPr>
          <a:xfrm>
            <a:off x="6803282" y="1417630"/>
            <a:ext cx="4572000" cy="5440369"/>
          </a:xfrm>
          <a:prstGeom prst="rect">
            <a:avLst/>
          </a:prstGeom>
          <a:noFill/>
          <a:ln cap="flat">
            <a:noFill/>
          </a:ln>
        </p:spPr>
      </p:pic>
      <p:sp>
        <p:nvSpPr>
          <p:cNvPr id="4" name="Title 3">
            <a:extLst>
              <a:ext uri="{FF2B5EF4-FFF2-40B4-BE49-F238E27FC236}">
                <a16:creationId xmlns:a16="http://schemas.microsoft.com/office/drawing/2014/main" id="{F4A47F09-BE2B-45F5-BE66-91FDDDDD9354}"/>
              </a:ext>
            </a:extLst>
          </p:cNvPr>
          <p:cNvSpPr txBox="1">
            <a:spLocks noGrp="1"/>
          </p:cNvSpPr>
          <p:nvPr>
            <p:ph type="title"/>
          </p:nvPr>
        </p:nvSpPr>
        <p:spPr>
          <a:xfrm>
            <a:off x="1902454" y="-425881"/>
            <a:ext cx="9472827" cy="1239834"/>
          </a:xfrm>
        </p:spPr>
        <p:txBody>
          <a:bodyPr/>
          <a:lstStyle/>
          <a:p>
            <a:pPr lvl="0"/>
            <a:r>
              <a:rPr lang="en-GB" b="1"/>
              <a:t>Differing Approaches – US / UK</a:t>
            </a:r>
          </a:p>
        </p:txBody>
      </p:sp>
      <p:sp>
        <p:nvSpPr>
          <p:cNvPr id="5" name="Content Placeholder 7">
            <a:extLst>
              <a:ext uri="{FF2B5EF4-FFF2-40B4-BE49-F238E27FC236}">
                <a16:creationId xmlns:a16="http://schemas.microsoft.com/office/drawing/2014/main" id="{BA3354E9-D4D2-4842-932D-1985EC1CC863}"/>
              </a:ext>
            </a:extLst>
          </p:cNvPr>
          <p:cNvSpPr txBox="1">
            <a:spLocks noGrp="1"/>
          </p:cNvSpPr>
          <p:nvPr>
            <p:ph idx="1"/>
          </p:nvPr>
        </p:nvSpPr>
        <p:spPr>
          <a:xfrm>
            <a:off x="6844905" y="2221836"/>
            <a:ext cx="4691722" cy="4853132"/>
          </a:xfrm>
        </p:spPr>
        <p:txBody>
          <a:bodyPr/>
          <a:lstStyle/>
          <a:p>
            <a:pPr lvl="0">
              <a:lnSpc>
                <a:spcPct val="70000"/>
              </a:lnSpc>
            </a:pPr>
            <a:r>
              <a:rPr lang="en-US" sz="2200" b="1"/>
              <a:t>1984 - 46 deaths in the UK</a:t>
            </a:r>
          </a:p>
          <a:p>
            <a:pPr lvl="0">
              <a:lnSpc>
                <a:spcPct val="70000"/>
              </a:lnSpc>
            </a:pPr>
            <a:endParaRPr lang="en-US" sz="2200" b="1"/>
          </a:p>
          <a:p>
            <a:pPr lvl="0">
              <a:lnSpc>
                <a:spcPct val="70000"/>
              </a:lnSpc>
            </a:pPr>
            <a:r>
              <a:rPr lang="en-US" sz="2200" b="1"/>
              <a:t>By 1991, AIDS is reported in 51 countries</a:t>
            </a:r>
          </a:p>
          <a:p>
            <a:pPr lvl="0">
              <a:lnSpc>
                <a:spcPct val="70000"/>
              </a:lnSpc>
            </a:pPr>
            <a:endParaRPr lang="en-US" sz="2200" b="1"/>
          </a:p>
          <a:p>
            <a:pPr lvl="0">
              <a:lnSpc>
                <a:spcPct val="70000"/>
              </a:lnSpc>
            </a:pPr>
            <a:r>
              <a:rPr lang="en-US" sz="2200" b="1"/>
              <a:t>1985 – </a:t>
            </a:r>
            <a:r>
              <a:rPr lang="en-GB" sz="2200" b="1"/>
              <a:t>Established  Expert Advisory Group on AIDS (EAGA) (last meeting 2014).</a:t>
            </a:r>
          </a:p>
          <a:p>
            <a:pPr lvl="0">
              <a:lnSpc>
                <a:spcPct val="70000"/>
              </a:lnSpc>
            </a:pPr>
            <a:endParaRPr lang="en-GB" sz="2200" b="1"/>
          </a:p>
          <a:p>
            <a:pPr lvl="0">
              <a:lnSpc>
                <a:spcPct val="70000"/>
              </a:lnSpc>
            </a:pPr>
            <a:r>
              <a:rPr lang="en-GB" sz="2200" b="1"/>
              <a:t>Significant focus on Drug Users </a:t>
            </a:r>
            <a:r>
              <a:rPr lang="en-US" sz="2200" b="1"/>
              <a:t>and Wide Public Awareness </a:t>
            </a:r>
            <a:endParaRPr lang="en-GB" sz="2200" b="1"/>
          </a:p>
          <a:p>
            <a:pPr lvl="0">
              <a:lnSpc>
                <a:spcPct val="70000"/>
              </a:lnSpc>
            </a:pPr>
            <a:endParaRPr lang="en-GB" sz="1800"/>
          </a:p>
        </p:txBody>
      </p:sp>
      <p:sp>
        <p:nvSpPr>
          <p:cNvPr id="6" name="Content Placeholder 7">
            <a:extLst>
              <a:ext uri="{FF2B5EF4-FFF2-40B4-BE49-F238E27FC236}">
                <a16:creationId xmlns:a16="http://schemas.microsoft.com/office/drawing/2014/main" id="{1BB86EEA-710A-4E8F-BA03-5F99148BF1B5}"/>
              </a:ext>
            </a:extLst>
          </p:cNvPr>
          <p:cNvSpPr txBox="1"/>
          <p:nvPr/>
        </p:nvSpPr>
        <p:spPr>
          <a:xfrm>
            <a:off x="2064760" y="2241889"/>
            <a:ext cx="4384163" cy="5080004"/>
          </a:xfrm>
          <a:prstGeom prst="rect">
            <a:avLst/>
          </a:prstGeom>
          <a:noFill/>
          <a:ln cap="flat">
            <a:noFill/>
          </a:ln>
        </p:spPr>
        <p:txBody>
          <a:bodyPr vert="horz" wrap="square" lIns="91440" tIns="45720" rIns="91440" bIns="45720" anchor="t" anchorCtr="0" compatLnSpc="1">
            <a:normAutofit/>
          </a:bodyPr>
          <a:lstStyle/>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US" sz="2200" b="1" i="0" u="none" strike="noStrike" kern="1200" cap="none" spc="0" baseline="0">
                <a:solidFill>
                  <a:srgbClr val="000000"/>
                </a:solidFill>
                <a:uFillTx/>
                <a:latin typeface="Calibri"/>
              </a:rPr>
              <a:t>1982 – 84 – Death toll rises significant from 853 to 4251 per year.</a:t>
            </a: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endParaRPr lang="en-US" sz="2200" b="1" i="0" u="none" strike="noStrike" kern="1200" cap="none" spc="0" baseline="0">
              <a:solidFill>
                <a:srgbClr val="000000"/>
              </a:solidFill>
              <a:uFillTx/>
              <a:latin typeface="Calibri"/>
            </a:endParaRP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1" i="0" u="none" strike="noStrike" kern="1200" cap="none" spc="0" baseline="0">
                <a:solidFill>
                  <a:srgbClr val="000000"/>
                </a:solidFill>
                <a:uFillTx/>
                <a:latin typeface="Calibri"/>
              </a:rPr>
              <a:t>Criminalisation of drug users</a:t>
            </a: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endParaRPr lang="en-GB" sz="2200" b="1" i="0" u="none" strike="noStrike" kern="1200" cap="none" spc="0" baseline="0">
              <a:solidFill>
                <a:srgbClr val="000000"/>
              </a:solidFill>
              <a:uFillTx/>
              <a:latin typeface="Calibri"/>
            </a:endParaRP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US" sz="2200" b="1" i="0" u="none" strike="noStrike" kern="1200" cap="none" spc="0" baseline="0">
                <a:solidFill>
                  <a:srgbClr val="000000"/>
                </a:solidFill>
                <a:uFillTx/>
                <a:latin typeface="Calibri"/>
              </a:rPr>
              <a:t>Mixed messages for the Public</a:t>
            </a: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endParaRPr lang="en-US" sz="2200" b="1" i="0" u="none" strike="noStrike" kern="0" cap="none" spc="0" baseline="0">
              <a:solidFill>
                <a:srgbClr val="000000"/>
              </a:solidFill>
              <a:uFillTx/>
              <a:latin typeface="Calibri"/>
            </a:endParaRPr>
          </a:p>
          <a:p>
            <a:pPr marL="246888" marR="0" lvl="0" indent="-246888" algn="l" defTabSz="914400" rtl="0" fontAlgn="auto" hangingPunct="1">
              <a:lnSpc>
                <a:spcPct val="70000"/>
              </a:lnSpc>
              <a:spcBef>
                <a:spcPts val="1400"/>
              </a:spcBef>
              <a:spcAft>
                <a:spcPts val="0"/>
              </a:spcAft>
              <a:buSzPct val="100000"/>
              <a:buFont typeface="Euphemia" pitchFamily="34"/>
              <a:buChar char="›"/>
              <a:tabLst/>
              <a:defRPr sz="1800" b="0" i="0" u="none" strike="noStrike" kern="0" cap="none" spc="0" baseline="0">
                <a:solidFill>
                  <a:srgbClr val="000000"/>
                </a:solidFill>
                <a:uFillTx/>
              </a:defRPr>
            </a:pPr>
            <a:r>
              <a:rPr lang="en-GB" sz="2200" b="1" i="0" u="none" strike="noStrike" kern="1200" cap="none" spc="0" baseline="0">
                <a:solidFill>
                  <a:srgbClr val="000000"/>
                </a:solidFill>
                <a:uFillTx/>
                <a:latin typeface="Calibri"/>
              </a:rPr>
              <a:t>In 1982, Larry Speakes, press secretary for Reagan, laughed when asked about whether the president was tracking the spread of AIDS</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24B6EBC-7D8E-467B-A583-9C7424EF9427}"/>
              </a:ext>
            </a:extLst>
          </p:cNvPr>
          <p:cNvSpPr txBox="1">
            <a:spLocks noGrp="1"/>
          </p:cNvSpPr>
          <p:nvPr>
            <p:ph type="title"/>
          </p:nvPr>
        </p:nvSpPr>
        <p:spPr>
          <a:xfrm>
            <a:off x="1799904" y="-232093"/>
            <a:ext cx="5707794" cy="658907"/>
          </a:xfrm>
        </p:spPr>
        <p:txBody>
          <a:bodyPr/>
          <a:lstStyle/>
          <a:p>
            <a:pPr lvl="0"/>
            <a:r>
              <a:rPr lang="en-GB" sz="2600" b="1"/>
              <a:t>Early Medical Treatment and Research</a:t>
            </a:r>
          </a:p>
        </p:txBody>
      </p:sp>
      <p:sp>
        <p:nvSpPr>
          <p:cNvPr id="3" name="TextBox 6">
            <a:extLst>
              <a:ext uri="{FF2B5EF4-FFF2-40B4-BE49-F238E27FC236}">
                <a16:creationId xmlns:a16="http://schemas.microsoft.com/office/drawing/2014/main" id="{73C85C4F-8B1E-4E86-BDFA-13295412DD19}"/>
              </a:ext>
            </a:extLst>
          </p:cNvPr>
          <p:cNvSpPr txBox="1"/>
          <p:nvPr/>
        </p:nvSpPr>
        <p:spPr>
          <a:xfrm>
            <a:off x="1982693" y="1063575"/>
            <a:ext cx="4983086" cy="3139318"/>
          </a:xfrm>
          <a:prstGeom prst="rect">
            <a:avLst/>
          </a:prstGeom>
          <a:noFill/>
          <a:ln w="9528" cap="flat">
            <a:solidFill>
              <a:srgbClr val="D6DCE5"/>
            </a:solidFill>
            <a:prstDash val="solid"/>
            <a:miter/>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231F20"/>
                </a:solidFill>
                <a:uFillTx/>
                <a:latin typeface="Calibri"/>
              </a:rPr>
              <a:t>1987 - Azidothymidine, also known as zidovudine</a:t>
            </a:r>
            <a:r>
              <a:rPr lang="en-GB" sz="2200" b="0" i="0" u="none" strike="noStrike" kern="0" cap="none" spc="0" baseline="0">
                <a:solidFill>
                  <a:srgbClr val="231F20"/>
                </a:solidFill>
                <a:uFillTx/>
                <a:latin typeface="Calibri"/>
              </a:rPr>
              <a:t>.</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2200" b="0" i="0" u="none" strike="noStrike" kern="1200" cap="none" spc="0" baseline="0">
              <a:solidFill>
                <a:srgbClr val="231F20"/>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231F20"/>
                </a:solidFill>
                <a:uFillTx/>
                <a:latin typeface="Calibri"/>
              </a:rPr>
              <a:t>1997 - highly active antiretroviral therapy (HAART)</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2200" b="0" i="0" u="none" strike="noStrike" kern="1200" cap="none" spc="0" baseline="0">
              <a:solidFill>
                <a:srgbClr val="231F20"/>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231F20"/>
                </a:solidFill>
                <a:uFillTx/>
                <a:latin typeface="Calibri"/>
              </a:rPr>
              <a:t>2002 - The Food and Drug Administration (FDA) approved the first rapid HIV diagnostic test kit</a:t>
            </a:r>
          </a:p>
        </p:txBody>
      </p:sp>
      <p:sp>
        <p:nvSpPr>
          <p:cNvPr id="4" name="TextBox 8">
            <a:extLst>
              <a:ext uri="{FF2B5EF4-FFF2-40B4-BE49-F238E27FC236}">
                <a16:creationId xmlns:a16="http://schemas.microsoft.com/office/drawing/2014/main" id="{6EE53147-DAFB-4DC4-8DD9-36F693C18516}"/>
              </a:ext>
            </a:extLst>
          </p:cNvPr>
          <p:cNvSpPr txBox="1"/>
          <p:nvPr/>
        </p:nvSpPr>
        <p:spPr>
          <a:xfrm>
            <a:off x="7299161" y="116631"/>
            <a:ext cx="4483879" cy="6740307"/>
          </a:xfrm>
          <a:prstGeom prst="rect">
            <a:avLst/>
          </a:prstGeom>
          <a:solidFill>
            <a:srgbClr val="FFFFFF"/>
          </a:solidFill>
          <a:ln w="9528" cap="flat">
            <a:solidFill>
              <a:srgbClr val="D6DCE5"/>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333333"/>
                </a:solidFill>
                <a:uFillTx/>
                <a:latin typeface="Calibri"/>
              </a:rPr>
              <a:t>GLOBAL HIV STATISTICS</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26 million [25.1 million–26.2 million] people were accessing antiretroviral therapy as of the end of June 2020.</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38.0 million [31.6 million–44.5 million] people globally were living with HIV in 2019.</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1.7 million [1.2 million–2.2 million] people became newly infected with HIV in 2019.</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690 000 [500 000–970 000] people died from AIDS-related illnesses in 2019.</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75.7 million [55.9 million–100 million] people have become infected with HIV since the start of the epidemic (end 2019).</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800" b="0" i="0" u="none" strike="noStrike" kern="1200" cap="none" spc="0" baseline="0">
              <a:solidFill>
                <a:srgbClr val="333333"/>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800" b="0" i="0" u="none" strike="noStrike" kern="1200" cap="none" spc="0" baseline="0">
                <a:solidFill>
                  <a:srgbClr val="333333"/>
                </a:solidFill>
                <a:uFillTx/>
                <a:latin typeface="Calibri"/>
              </a:rPr>
              <a:t>32.7 million [24.8 million–42.2 million] people have died from AIDS-related illnesses since the start of the epidemic (end 2019).</a:t>
            </a:r>
          </a:p>
        </p:txBody>
      </p:sp>
      <p:sp>
        <p:nvSpPr>
          <p:cNvPr id="5" name="TextBox 10">
            <a:extLst>
              <a:ext uri="{FF2B5EF4-FFF2-40B4-BE49-F238E27FC236}">
                <a16:creationId xmlns:a16="http://schemas.microsoft.com/office/drawing/2014/main" id="{F07E46FB-2F2C-4ABE-BFB9-40FC5ECE3F6E}"/>
              </a:ext>
            </a:extLst>
          </p:cNvPr>
          <p:cNvSpPr txBox="1"/>
          <p:nvPr/>
        </p:nvSpPr>
        <p:spPr>
          <a:xfrm>
            <a:off x="9069970" y="6635023"/>
            <a:ext cx="6092894"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00000"/>
                </a:solidFill>
                <a:uFillTx/>
                <a:latin typeface="Calibri"/>
              </a:rPr>
              <a:t>https://www.unaids.org/en/resources/fact-sheet</a:t>
            </a:r>
          </a:p>
        </p:txBody>
      </p:sp>
      <p:pic>
        <p:nvPicPr>
          <p:cNvPr id="6" name="Picture 2" descr="AIDS Drug AZT: How It Got Approved 30 Years Ago | Time">
            <a:extLst>
              <a:ext uri="{FF2B5EF4-FFF2-40B4-BE49-F238E27FC236}">
                <a16:creationId xmlns:a16="http://schemas.microsoft.com/office/drawing/2014/main" id="{01D961F4-4A20-4E38-8E52-A40FA4434B3A}"/>
              </a:ext>
            </a:extLst>
          </p:cNvPr>
          <p:cNvPicPr>
            <a:picLocks noChangeAspect="1"/>
          </p:cNvPicPr>
          <p:nvPr/>
        </p:nvPicPr>
        <p:blipFill>
          <a:blip r:embed="rId2"/>
          <a:srcRect/>
          <a:stretch>
            <a:fillRect/>
          </a:stretch>
        </p:blipFill>
        <p:spPr>
          <a:xfrm>
            <a:off x="1982693" y="4509116"/>
            <a:ext cx="2269796" cy="1484784"/>
          </a:xfrm>
          <a:prstGeom prst="rect">
            <a:avLst/>
          </a:prstGeom>
          <a:solidFill>
            <a:srgbClr val="EDEDED"/>
          </a:solidFill>
          <a:ln cap="flat">
            <a:noFill/>
          </a:ln>
        </p:spPr>
      </p:pic>
      <p:pic>
        <p:nvPicPr>
          <p:cNvPr id="7" name="Picture 4" descr="HIV Med Chart June 2019">
            <a:extLst>
              <a:ext uri="{FF2B5EF4-FFF2-40B4-BE49-F238E27FC236}">
                <a16:creationId xmlns:a16="http://schemas.microsoft.com/office/drawing/2014/main" id="{C2CD434E-8511-4769-9FE8-D4A7B6F50F06}"/>
              </a:ext>
            </a:extLst>
          </p:cNvPr>
          <p:cNvPicPr>
            <a:picLocks noChangeAspect="1"/>
          </p:cNvPicPr>
          <p:nvPr/>
        </p:nvPicPr>
        <p:blipFill>
          <a:blip r:embed="rId3"/>
          <a:srcRect/>
          <a:stretch>
            <a:fillRect/>
          </a:stretch>
        </p:blipFill>
        <p:spPr>
          <a:xfrm>
            <a:off x="4403055" y="4877638"/>
            <a:ext cx="2381253" cy="1833564"/>
          </a:xfrm>
          <a:prstGeom prst="rect">
            <a:avLst/>
          </a:prstGeom>
          <a:solidFill>
            <a:srgbClr val="EDEDED"/>
          </a:solidFill>
          <a:ln cap="flat">
            <a:noFill/>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Picture 12" descr="Trainspotting movie review &amp; film summary (1996) | Roger Ebert">
            <a:extLst>
              <a:ext uri="{FF2B5EF4-FFF2-40B4-BE49-F238E27FC236}">
                <a16:creationId xmlns:a16="http://schemas.microsoft.com/office/drawing/2014/main" id="{C4DAB23B-0EB1-4B93-AB13-5AE0A188A0B3}"/>
              </a:ext>
            </a:extLst>
          </p:cNvPr>
          <p:cNvPicPr>
            <a:picLocks noChangeAspect="1"/>
          </p:cNvPicPr>
          <p:nvPr/>
        </p:nvPicPr>
        <p:blipFill>
          <a:blip r:embed="rId2"/>
          <a:srcRect/>
          <a:stretch>
            <a:fillRect/>
          </a:stretch>
        </p:blipFill>
        <p:spPr>
          <a:xfrm>
            <a:off x="4295028" y="3104022"/>
            <a:ext cx="1605476" cy="2408209"/>
          </a:xfrm>
          <a:prstGeom prst="rect">
            <a:avLst/>
          </a:prstGeom>
          <a:noFill/>
          <a:ln cap="flat">
            <a:noFill/>
          </a:ln>
          <a:effectLst>
            <a:outerShdw dir="16200000" algn="tl">
              <a:srgbClr val="000000">
                <a:alpha val="70000"/>
              </a:srgbClr>
            </a:outerShdw>
          </a:effectLst>
        </p:spPr>
      </p:pic>
      <p:pic>
        <p:nvPicPr>
          <p:cNvPr id="3" name="Picture 8" descr="Magic Johnson's HIV announcement 25 years ago was game-changing moment for  society – Orange County Register">
            <a:extLst>
              <a:ext uri="{FF2B5EF4-FFF2-40B4-BE49-F238E27FC236}">
                <a16:creationId xmlns:a16="http://schemas.microsoft.com/office/drawing/2014/main" id="{8213AEB1-C697-46B5-8DFD-64771E8213DE}"/>
              </a:ext>
            </a:extLst>
          </p:cNvPr>
          <p:cNvPicPr>
            <a:picLocks noChangeAspect="1"/>
          </p:cNvPicPr>
          <p:nvPr/>
        </p:nvPicPr>
        <p:blipFill>
          <a:blip r:embed="rId3"/>
          <a:srcRect/>
          <a:stretch>
            <a:fillRect/>
          </a:stretch>
        </p:blipFill>
        <p:spPr>
          <a:xfrm>
            <a:off x="6013231" y="3005788"/>
            <a:ext cx="2408922" cy="3645026"/>
          </a:xfrm>
          <a:prstGeom prst="rect">
            <a:avLst/>
          </a:prstGeom>
          <a:noFill/>
          <a:ln cap="flat">
            <a:noFill/>
          </a:ln>
        </p:spPr>
      </p:pic>
      <p:pic>
        <p:nvPicPr>
          <p:cNvPr id="4" name="Picture 6" descr="National Enquirer; August 13, 1985; Rock Hudson Hid Aids, Linda Evans &amp;  Dynsasty Cast Terrified-He Kissed Her on Show: lain Calder: Amazon.com:  Books">
            <a:extLst>
              <a:ext uri="{FF2B5EF4-FFF2-40B4-BE49-F238E27FC236}">
                <a16:creationId xmlns:a16="http://schemas.microsoft.com/office/drawing/2014/main" id="{586CB7B4-7A92-4BEE-8CA2-D145E9C42570}"/>
              </a:ext>
            </a:extLst>
          </p:cNvPr>
          <p:cNvPicPr>
            <a:picLocks noChangeAspect="1"/>
          </p:cNvPicPr>
          <p:nvPr/>
        </p:nvPicPr>
        <p:blipFill>
          <a:blip r:embed="rId4"/>
          <a:srcRect/>
          <a:stretch>
            <a:fillRect/>
          </a:stretch>
        </p:blipFill>
        <p:spPr>
          <a:xfrm>
            <a:off x="6670474" y="548676"/>
            <a:ext cx="2222814" cy="2780928"/>
          </a:xfrm>
          <a:prstGeom prst="rect">
            <a:avLst/>
          </a:prstGeom>
          <a:noFill/>
          <a:ln cap="flat">
            <a:noFill/>
          </a:ln>
        </p:spPr>
      </p:pic>
      <p:sp>
        <p:nvSpPr>
          <p:cNvPr id="5" name="Title 1">
            <a:extLst>
              <a:ext uri="{FF2B5EF4-FFF2-40B4-BE49-F238E27FC236}">
                <a16:creationId xmlns:a16="http://schemas.microsoft.com/office/drawing/2014/main" id="{D0656785-C043-4B73-AA77-F0D9C9ED5EA0}"/>
              </a:ext>
            </a:extLst>
          </p:cNvPr>
          <p:cNvSpPr txBox="1">
            <a:spLocks noGrp="1"/>
          </p:cNvSpPr>
          <p:nvPr>
            <p:ph type="title"/>
          </p:nvPr>
        </p:nvSpPr>
        <p:spPr>
          <a:xfrm>
            <a:off x="1892981" y="0"/>
            <a:ext cx="9472827" cy="730916"/>
          </a:xfrm>
        </p:spPr>
        <p:txBody>
          <a:bodyPr/>
          <a:lstStyle/>
          <a:p>
            <a:pPr lvl="0"/>
            <a:r>
              <a:rPr lang="en-GB"/>
              <a:t>Culture and Society </a:t>
            </a:r>
          </a:p>
        </p:txBody>
      </p:sp>
      <p:pic>
        <p:nvPicPr>
          <p:cNvPr id="6" name="Picture 2" descr="Freddie Mercury on Twitter | Freddie mercury zitate, Freddie mercury, Queen freddie  mercury">
            <a:extLst>
              <a:ext uri="{FF2B5EF4-FFF2-40B4-BE49-F238E27FC236}">
                <a16:creationId xmlns:a16="http://schemas.microsoft.com/office/drawing/2014/main" id="{03F22EBF-94B7-4811-A592-8BDBD0EF1EC7}"/>
              </a:ext>
            </a:extLst>
          </p:cNvPr>
          <p:cNvPicPr>
            <a:picLocks noChangeAspect="1"/>
          </p:cNvPicPr>
          <p:nvPr/>
        </p:nvPicPr>
        <p:blipFill>
          <a:blip r:embed="rId5"/>
          <a:srcRect/>
          <a:stretch>
            <a:fillRect/>
          </a:stretch>
        </p:blipFill>
        <p:spPr>
          <a:xfrm>
            <a:off x="9118744" y="172090"/>
            <a:ext cx="2621136" cy="4279401"/>
          </a:xfrm>
          <a:prstGeom prst="rect">
            <a:avLst/>
          </a:prstGeom>
          <a:noFill/>
          <a:ln cap="flat">
            <a:noFill/>
          </a:ln>
          <a:effectLst>
            <a:outerShdw dist="139699" dir="2700000" algn="tl">
              <a:srgbClr val="333333">
                <a:alpha val="65000"/>
              </a:srgbClr>
            </a:outerShdw>
          </a:effectLst>
        </p:spPr>
      </p:pic>
      <p:pic>
        <p:nvPicPr>
          <p:cNvPr id="7" name="Picture 4" descr="On this day, 27 years ago, Freddie Mercury died">
            <a:extLst>
              <a:ext uri="{FF2B5EF4-FFF2-40B4-BE49-F238E27FC236}">
                <a16:creationId xmlns:a16="http://schemas.microsoft.com/office/drawing/2014/main" id="{2B7DC6F2-8464-4152-8F1F-E6DC4AC24590}"/>
              </a:ext>
            </a:extLst>
          </p:cNvPr>
          <p:cNvPicPr>
            <a:picLocks noChangeAspect="1"/>
          </p:cNvPicPr>
          <p:nvPr/>
        </p:nvPicPr>
        <p:blipFill>
          <a:blip r:embed="rId6"/>
          <a:srcRect/>
          <a:stretch>
            <a:fillRect/>
          </a:stretch>
        </p:blipFill>
        <p:spPr>
          <a:xfrm>
            <a:off x="7966618" y="2780928"/>
            <a:ext cx="3024332" cy="3894228"/>
          </a:xfrm>
          <a:prstGeom prst="rect">
            <a:avLst/>
          </a:prstGeom>
          <a:noFill/>
          <a:ln cap="flat">
            <a:noFill/>
          </a:ln>
          <a:effectLst>
            <a:outerShdw dist="139699" dir="2700000" algn="tl">
              <a:srgbClr val="333333">
                <a:alpha val="65000"/>
              </a:srgbClr>
            </a:outerShdw>
          </a:effectLst>
        </p:spPr>
      </p:pic>
      <p:pic>
        <p:nvPicPr>
          <p:cNvPr id="8" name="Picture 10" descr="The Confusing and At-Times Counterproductive 1980s Response to the AIDS  Epidemic | History | Smithsonian Magazine">
            <a:extLst>
              <a:ext uri="{FF2B5EF4-FFF2-40B4-BE49-F238E27FC236}">
                <a16:creationId xmlns:a16="http://schemas.microsoft.com/office/drawing/2014/main" id="{CB8F1690-C9FC-4A50-9CCD-67CCCCDE8419}"/>
              </a:ext>
            </a:extLst>
          </p:cNvPr>
          <p:cNvPicPr>
            <a:picLocks noChangeAspect="1"/>
          </p:cNvPicPr>
          <p:nvPr/>
        </p:nvPicPr>
        <p:blipFill>
          <a:blip r:embed="rId7"/>
          <a:srcRect/>
          <a:stretch>
            <a:fillRect/>
          </a:stretch>
        </p:blipFill>
        <p:spPr>
          <a:xfrm>
            <a:off x="4535488" y="922721"/>
            <a:ext cx="1724658" cy="2857902"/>
          </a:xfrm>
          <a:prstGeom prst="rect">
            <a:avLst/>
          </a:prstGeom>
          <a:noFill/>
          <a:ln cap="flat">
            <a:noFill/>
          </a:ln>
          <a:effectLst>
            <a:outerShdw dir="16200000" algn="tl">
              <a:srgbClr val="000000">
                <a:alpha val="70000"/>
              </a:srgbClr>
            </a:outerShdw>
          </a:effectLst>
        </p:spPr>
      </p:pic>
      <p:sp>
        <p:nvSpPr>
          <p:cNvPr id="9" name="TextBox 4">
            <a:extLst>
              <a:ext uri="{FF2B5EF4-FFF2-40B4-BE49-F238E27FC236}">
                <a16:creationId xmlns:a16="http://schemas.microsoft.com/office/drawing/2014/main" id="{7F4F1B7D-4F4B-4DBD-AAAD-603F3DD626D6}"/>
              </a:ext>
            </a:extLst>
          </p:cNvPr>
          <p:cNvSpPr txBox="1"/>
          <p:nvPr/>
        </p:nvSpPr>
        <p:spPr>
          <a:xfrm>
            <a:off x="1610660" y="987149"/>
            <a:ext cx="2859895" cy="2950741"/>
          </a:xfrm>
          <a:prstGeom prst="rect">
            <a:avLst/>
          </a:prstGeom>
          <a:noFill/>
          <a:ln w="9528" cap="flat">
            <a:solidFill>
              <a:srgbClr val="D6DCE5"/>
            </a:solidFill>
            <a:prstDash val="solid"/>
            <a:miter/>
          </a:ln>
        </p:spPr>
        <p:txBody>
          <a:bodyPr vert="horz" wrap="square" lIns="91440" tIns="45720" rIns="91440" bIns="45720" anchor="ctr" anchorCtr="1" compatLnSpc="1">
            <a:spAutoFit/>
          </a:bodyPr>
          <a:lstStyle/>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Fear and Misunderstanding</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Mixed Messages</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High Profile Deaths</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The Gay Plague</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Drugs and Criminals</a:t>
            </a:r>
          </a:p>
        </p:txBody>
      </p:sp>
      <p:pic>
        <p:nvPicPr>
          <p:cNvPr id="10" name="Picture 14" descr="The Bug The Wire: What Does the Bug Mean? - EnkiVillage">
            <a:extLst>
              <a:ext uri="{FF2B5EF4-FFF2-40B4-BE49-F238E27FC236}">
                <a16:creationId xmlns:a16="http://schemas.microsoft.com/office/drawing/2014/main" id="{D72A3896-3724-4429-820B-BF21712B7844}"/>
              </a:ext>
            </a:extLst>
          </p:cNvPr>
          <p:cNvPicPr>
            <a:picLocks noChangeAspect="1"/>
          </p:cNvPicPr>
          <p:nvPr/>
        </p:nvPicPr>
        <p:blipFill>
          <a:blip r:embed="rId8"/>
          <a:srcRect/>
          <a:stretch>
            <a:fillRect/>
          </a:stretch>
        </p:blipFill>
        <p:spPr>
          <a:xfrm>
            <a:off x="1989953" y="4835630"/>
            <a:ext cx="3326687" cy="1829677"/>
          </a:xfrm>
          <a:prstGeom prst="rect">
            <a:avLst/>
          </a:prstGeom>
          <a:noFill/>
          <a:ln cap="flat">
            <a:noFill/>
          </a:ln>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pic>
        <p:nvPicPr>
          <p:cNvPr id="2" name="Picture 8" descr="Magic Johnson's HIV announcement 25 years ago was game-changing moment for  society – Orange County Register">
            <a:extLst>
              <a:ext uri="{FF2B5EF4-FFF2-40B4-BE49-F238E27FC236}">
                <a16:creationId xmlns:a16="http://schemas.microsoft.com/office/drawing/2014/main" id="{61C187B5-E4D6-4C06-B92B-0EBF98FBF518}"/>
              </a:ext>
            </a:extLst>
          </p:cNvPr>
          <p:cNvPicPr>
            <a:picLocks noChangeAspect="1"/>
          </p:cNvPicPr>
          <p:nvPr/>
        </p:nvPicPr>
        <p:blipFill>
          <a:blip r:embed="rId4"/>
          <a:srcRect/>
          <a:stretch>
            <a:fillRect/>
          </a:stretch>
        </p:blipFill>
        <p:spPr>
          <a:xfrm>
            <a:off x="6013231" y="3005788"/>
            <a:ext cx="2408922" cy="3645026"/>
          </a:xfrm>
          <a:prstGeom prst="rect">
            <a:avLst/>
          </a:prstGeom>
          <a:noFill/>
          <a:ln cap="flat">
            <a:noFill/>
          </a:ln>
        </p:spPr>
      </p:pic>
      <p:pic>
        <p:nvPicPr>
          <p:cNvPr id="3" name="Picture 6" descr="National Enquirer; August 13, 1985; Rock Hudson Hid Aids, Linda Evans &amp;  Dynsasty Cast Terrified-He Kissed Her on Show: lain Calder: Amazon.com:  Books">
            <a:extLst>
              <a:ext uri="{FF2B5EF4-FFF2-40B4-BE49-F238E27FC236}">
                <a16:creationId xmlns:a16="http://schemas.microsoft.com/office/drawing/2014/main" id="{C2F0E7C1-03E8-4035-A46B-AF6222F4467A}"/>
              </a:ext>
            </a:extLst>
          </p:cNvPr>
          <p:cNvPicPr>
            <a:picLocks noChangeAspect="1"/>
          </p:cNvPicPr>
          <p:nvPr/>
        </p:nvPicPr>
        <p:blipFill>
          <a:blip r:embed="rId5"/>
          <a:srcRect/>
          <a:stretch>
            <a:fillRect/>
          </a:stretch>
        </p:blipFill>
        <p:spPr>
          <a:xfrm>
            <a:off x="6670474" y="548676"/>
            <a:ext cx="2222814" cy="2780928"/>
          </a:xfrm>
          <a:prstGeom prst="rect">
            <a:avLst/>
          </a:prstGeom>
          <a:noFill/>
          <a:ln cap="flat">
            <a:noFill/>
          </a:ln>
        </p:spPr>
      </p:pic>
      <p:sp>
        <p:nvSpPr>
          <p:cNvPr id="4" name="Title 1">
            <a:extLst>
              <a:ext uri="{FF2B5EF4-FFF2-40B4-BE49-F238E27FC236}">
                <a16:creationId xmlns:a16="http://schemas.microsoft.com/office/drawing/2014/main" id="{CA9E933D-6DAE-4816-9915-77AF5F6A2A23}"/>
              </a:ext>
            </a:extLst>
          </p:cNvPr>
          <p:cNvSpPr txBox="1">
            <a:spLocks noGrp="1"/>
          </p:cNvSpPr>
          <p:nvPr>
            <p:ph type="title"/>
          </p:nvPr>
        </p:nvSpPr>
        <p:spPr>
          <a:xfrm>
            <a:off x="1892981" y="0"/>
            <a:ext cx="9472827" cy="730916"/>
          </a:xfrm>
        </p:spPr>
        <p:txBody>
          <a:bodyPr/>
          <a:lstStyle/>
          <a:p>
            <a:pPr lvl="0"/>
            <a:r>
              <a:rPr lang="en-GB"/>
              <a:t>Culture and Society </a:t>
            </a:r>
          </a:p>
        </p:txBody>
      </p:sp>
      <p:pic>
        <p:nvPicPr>
          <p:cNvPr id="5" name="Picture 2" descr="Freddie Mercury on Twitter | Freddie mercury zitate, Freddie mercury, Queen freddie  mercury">
            <a:extLst>
              <a:ext uri="{FF2B5EF4-FFF2-40B4-BE49-F238E27FC236}">
                <a16:creationId xmlns:a16="http://schemas.microsoft.com/office/drawing/2014/main" id="{A9AC5529-59F8-41F7-8911-3CF196E45AA7}"/>
              </a:ext>
            </a:extLst>
          </p:cNvPr>
          <p:cNvPicPr>
            <a:picLocks noChangeAspect="1"/>
          </p:cNvPicPr>
          <p:nvPr/>
        </p:nvPicPr>
        <p:blipFill>
          <a:blip r:embed="rId6"/>
          <a:srcRect/>
          <a:stretch>
            <a:fillRect/>
          </a:stretch>
        </p:blipFill>
        <p:spPr>
          <a:xfrm>
            <a:off x="9118744" y="172090"/>
            <a:ext cx="2621136" cy="4279401"/>
          </a:xfrm>
          <a:prstGeom prst="rect">
            <a:avLst/>
          </a:prstGeom>
          <a:noFill/>
          <a:ln cap="flat">
            <a:noFill/>
          </a:ln>
          <a:effectLst>
            <a:outerShdw dist="139699" dir="2700000" algn="tl">
              <a:srgbClr val="333333">
                <a:alpha val="65000"/>
              </a:srgbClr>
            </a:outerShdw>
          </a:effectLst>
        </p:spPr>
      </p:pic>
      <p:pic>
        <p:nvPicPr>
          <p:cNvPr id="6" name="Picture 4" descr="On this day, 27 years ago, Freddie Mercury died">
            <a:extLst>
              <a:ext uri="{FF2B5EF4-FFF2-40B4-BE49-F238E27FC236}">
                <a16:creationId xmlns:a16="http://schemas.microsoft.com/office/drawing/2014/main" id="{9BF26C36-6A8B-420A-A2B8-DE357BB2BCBA}"/>
              </a:ext>
            </a:extLst>
          </p:cNvPr>
          <p:cNvPicPr>
            <a:picLocks noChangeAspect="1"/>
          </p:cNvPicPr>
          <p:nvPr/>
        </p:nvPicPr>
        <p:blipFill>
          <a:blip r:embed="rId7"/>
          <a:srcRect/>
          <a:stretch>
            <a:fillRect/>
          </a:stretch>
        </p:blipFill>
        <p:spPr>
          <a:xfrm>
            <a:off x="7966618" y="2780928"/>
            <a:ext cx="3024332" cy="3894228"/>
          </a:xfrm>
          <a:prstGeom prst="rect">
            <a:avLst/>
          </a:prstGeom>
          <a:noFill/>
          <a:ln cap="flat">
            <a:noFill/>
          </a:ln>
          <a:effectLst>
            <a:outerShdw dist="139699" dir="2700000" algn="tl">
              <a:srgbClr val="333333">
                <a:alpha val="65000"/>
              </a:srgbClr>
            </a:outerShdw>
          </a:effectLst>
        </p:spPr>
      </p:pic>
      <p:pic>
        <p:nvPicPr>
          <p:cNvPr id="7" name="Picture 10" descr="The Confusing and At-Times Counterproductive 1980s Response to the AIDS  Epidemic | History | Smithsonian Magazine">
            <a:extLst>
              <a:ext uri="{FF2B5EF4-FFF2-40B4-BE49-F238E27FC236}">
                <a16:creationId xmlns:a16="http://schemas.microsoft.com/office/drawing/2014/main" id="{42D19F58-2167-4787-A5EA-A73EAF767753}"/>
              </a:ext>
            </a:extLst>
          </p:cNvPr>
          <p:cNvPicPr>
            <a:picLocks noChangeAspect="1"/>
          </p:cNvPicPr>
          <p:nvPr/>
        </p:nvPicPr>
        <p:blipFill>
          <a:blip r:embed="rId8"/>
          <a:srcRect/>
          <a:stretch>
            <a:fillRect/>
          </a:stretch>
        </p:blipFill>
        <p:spPr>
          <a:xfrm>
            <a:off x="4535488" y="922721"/>
            <a:ext cx="1724658" cy="2857902"/>
          </a:xfrm>
          <a:prstGeom prst="rect">
            <a:avLst/>
          </a:prstGeom>
          <a:noFill/>
          <a:ln cap="flat">
            <a:noFill/>
          </a:ln>
          <a:effectLst>
            <a:outerShdw dir="16200000" algn="tl">
              <a:srgbClr val="000000">
                <a:alpha val="70000"/>
              </a:srgbClr>
            </a:outerShdw>
          </a:effectLst>
        </p:spPr>
      </p:pic>
      <p:pic>
        <p:nvPicPr>
          <p:cNvPr id="8" name="Picture 12" descr="Trainspotting movie review &amp; film summary (1996) | Roger Ebert">
            <a:extLst>
              <a:ext uri="{FF2B5EF4-FFF2-40B4-BE49-F238E27FC236}">
                <a16:creationId xmlns:a16="http://schemas.microsoft.com/office/drawing/2014/main" id="{B9432A39-6F5F-4698-8316-949B53187C4E}"/>
              </a:ext>
            </a:extLst>
          </p:cNvPr>
          <p:cNvPicPr>
            <a:picLocks noChangeAspect="1"/>
          </p:cNvPicPr>
          <p:nvPr/>
        </p:nvPicPr>
        <p:blipFill>
          <a:blip r:embed="rId9"/>
          <a:srcRect/>
          <a:stretch>
            <a:fillRect/>
          </a:stretch>
        </p:blipFill>
        <p:spPr>
          <a:xfrm>
            <a:off x="4316068" y="2958650"/>
            <a:ext cx="1605476" cy="2408209"/>
          </a:xfrm>
          <a:prstGeom prst="rect">
            <a:avLst/>
          </a:prstGeom>
          <a:noFill/>
          <a:ln cap="flat">
            <a:noFill/>
          </a:ln>
          <a:effectLst>
            <a:outerShdw dir="16200000" algn="tl">
              <a:srgbClr val="000000">
                <a:alpha val="70000"/>
              </a:srgbClr>
            </a:outerShdw>
          </a:effectLst>
        </p:spPr>
      </p:pic>
      <p:pic>
        <p:nvPicPr>
          <p:cNvPr id="9" name="Picture 14" descr="The Bug The Wire: What Does the Bug Mean? - EnkiVillage">
            <a:extLst>
              <a:ext uri="{FF2B5EF4-FFF2-40B4-BE49-F238E27FC236}">
                <a16:creationId xmlns:a16="http://schemas.microsoft.com/office/drawing/2014/main" id="{7CF3A198-24C9-4A70-A482-07459DCF41BC}"/>
              </a:ext>
            </a:extLst>
          </p:cNvPr>
          <p:cNvPicPr>
            <a:picLocks noChangeAspect="1"/>
          </p:cNvPicPr>
          <p:nvPr/>
        </p:nvPicPr>
        <p:blipFill>
          <a:blip r:embed="rId10"/>
          <a:srcRect/>
          <a:stretch>
            <a:fillRect/>
          </a:stretch>
        </p:blipFill>
        <p:spPr>
          <a:xfrm>
            <a:off x="1989953" y="4835630"/>
            <a:ext cx="3326687" cy="1829677"/>
          </a:xfrm>
          <a:prstGeom prst="rect">
            <a:avLst/>
          </a:prstGeom>
          <a:noFill/>
          <a:ln cap="flat">
            <a:noFill/>
          </a:ln>
        </p:spPr>
      </p:pic>
      <p:pic>
        <p:nvPicPr>
          <p:cNvPr id="10" name="The Wire S01E05 Gameroom Vikings">
            <a:extLst>
              <a:ext uri="{FF2B5EF4-FFF2-40B4-BE49-F238E27FC236}">
                <a16:creationId xmlns:a16="http://schemas.microsoft.com/office/drawing/2014/main" id="{DFA34743-D2D4-46C0-AC00-99259D05ADC1}"/>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988536" y="4828306"/>
            <a:ext cx="3326687" cy="1871264"/>
          </a:xfrm>
          <a:prstGeom prst="rect">
            <a:avLst/>
          </a:prstGeom>
          <a:noFill/>
          <a:ln cap="flat">
            <a:noFill/>
          </a:ln>
        </p:spPr>
      </p:pic>
      <p:sp>
        <p:nvSpPr>
          <p:cNvPr id="11" name="TextBox 4">
            <a:extLst>
              <a:ext uri="{FF2B5EF4-FFF2-40B4-BE49-F238E27FC236}">
                <a16:creationId xmlns:a16="http://schemas.microsoft.com/office/drawing/2014/main" id="{E3333840-26AF-450E-9548-E6FD153D3D46}"/>
              </a:ext>
            </a:extLst>
          </p:cNvPr>
          <p:cNvSpPr txBox="1"/>
          <p:nvPr/>
        </p:nvSpPr>
        <p:spPr>
          <a:xfrm>
            <a:off x="1610660" y="987149"/>
            <a:ext cx="2859895" cy="2950741"/>
          </a:xfrm>
          <a:prstGeom prst="rect">
            <a:avLst/>
          </a:prstGeom>
          <a:noFill/>
          <a:ln w="9528" cap="flat">
            <a:solidFill>
              <a:srgbClr val="D6DCE5"/>
            </a:solidFill>
            <a:prstDash val="solid"/>
            <a:miter/>
          </a:ln>
        </p:spPr>
        <p:txBody>
          <a:bodyPr vert="horz" wrap="square" lIns="91440" tIns="45720" rIns="91440" bIns="45720" anchor="ctr" anchorCtr="1" compatLnSpc="1">
            <a:spAutoFit/>
          </a:bodyPr>
          <a:lstStyle/>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Fear and Misunderstanding</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Mixed Messages</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High Profile Deaths</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The Gay Plague</a:t>
            </a:r>
          </a:p>
          <a:p>
            <a:pPr marL="285750" marR="0" lvl="0" indent="-28575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100" b="1" i="0" u="none" strike="noStrike" kern="1200" cap="none" spc="0" baseline="0">
                <a:solidFill>
                  <a:srgbClr val="000000"/>
                </a:solidFill>
                <a:uFillTx/>
                <a:latin typeface="Calibri"/>
              </a:rPr>
              <a:t>Drugs and Criminals</a:t>
            </a:r>
          </a:p>
        </p:txBody>
      </p:sp>
      <p:pic>
        <p:nvPicPr>
          <p:cNvPr id="12" name="The Wire S01E05 Gameroom Vikings">
            <a:extLst>
              <a:ext uri="{FF2B5EF4-FFF2-40B4-BE49-F238E27FC236}">
                <a16:creationId xmlns:a16="http://schemas.microsoft.com/office/drawing/2014/main" id="{2446BAC1-40EB-4D20-B968-18E9119136BE}"/>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989953" y="4835630"/>
            <a:ext cx="3326687" cy="1871264"/>
          </a:xfrm>
          <a:prstGeom prst="rect">
            <a:avLst/>
          </a:prstGeom>
          <a:noFill/>
          <a:ln cap="flat">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p:stCondLst>
                    <p:cond delay="indefinite"/>
                  </p:stCondLst>
                  <p:endCondLst>
                    <p:cond evt="onNext" delay="0">
                      <p:tgtEl>
                        <p:sldTgt/>
                      </p:tgtEl>
                    </p:cond>
                    <p:cond evt="onPrev" delay="0">
                      <p:tgtEl>
                        <p:sldTgt/>
                      </p:tgtEl>
                    </p:cond>
                  </p:endCondLst>
                </p:cTn>
                <p:tgtEl>
                  <p:spTgt spid="10"/>
                </p:tgtEl>
              </p:cMediaNode>
            </p:video>
            <p:video>
              <p:cMediaNode>
                <p:cTn id="12">
                  <p:stCondLst>
                    <p:cond delay="indefinite"/>
                  </p:stCondLst>
                  <p:endCondLst>
                    <p:cond evt="onNext" delay="0">
                      <p:tgtEl>
                        <p:sldTgt/>
                      </p:tgtEl>
                    </p:cond>
                    <p:cond evt="onPrev" delay="0">
                      <p:tgtEl>
                        <p:sldTgt/>
                      </p:tgtEl>
                    </p:cond>
                  </p:endCondLst>
                </p:cTn>
                <p:tgtEl>
                  <p:spTgt spid="12"/>
                </p:tgtEl>
              </p:cMediaNode>
            </p:video>
            <p:seq concurrent="1" nextAc="seek">
              <p:cTn id="13" dur="indefinite" nodeType="interactiveSeq">
                <p:stCondLst>
                  <p:cond evt="onClick" delay="0">
                    <p:tgtEl>
                      <p:spTgt spid="10"/>
                    </p:tgtEl>
                  </p:cond>
                </p:stCondLst>
                <p:childTnLst>
                  <p:par>
                    <p:cTn id="14" fill="hold">
                      <p:stCondLst>
                        <p:cond evt="onBegin" delay="0">
                          <p:tn val="13"/>
                        </p:cond>
                      </p:stCondLst>
                      <p:childTnLst>
                        <p:par>
                          <p:cTn id="15" fill="hold">
                            <p:stCondLst>
                              <p:cond delay="0"/>
                            </p:stCondLst>
                            <p:childTnLst>
                              <p:par>
                                <p:cTn id="16" presetID="2" presetClass="mediacall" presetSubtype="0" fill="hold" nodeType="clickEffect">
                                  <p:stCondLst>
                                    <p:cond delay="0"/>
                                  </p:stCondLst>
                                  <p:childTnLst>
                                    <p:cmd type="call" cmd="togglePause">
                                      <p:cBhvr>
                                        <p:cTn id="17"/>
                                        <p:tgtEl>
                                          <p:spTgt spid="10"/>
                                        </p:tgtEl>
                                      </p:cBhvr>
                                    </p:cmd>
                                  </p:childTnLst>
                                </p:cTn>
                              </p:par>
                            </p:childTnLst>
                          </p:cTn>
                        </p:par>
                      </p:childTnLst>
                    </p:cTn>
                  </p:par>
                </p:childTnLst>
              </p:cTn>
              <p:nextCondLst>
                <p:cond evt="onClick" delay="0">
                  <p:tgtEl>
                    <p:spTgt spid="10"/>
                  </p:tgtEl>
                </p:cond>
              </p:nextCondLst>
            </p:seq>
            <p:seq concurrent="1" nextAc="seek">
              <p:cTn id="18" dur="indefinite" nodeType="interactiveSeq">
                <p:stCondLst>
                  <p:cond evt="onClick" delay="0">
                    <p:tgtEl>
                      <p:spTgt spid="12"/>
                    </p:tgtEl>
                  </p:cond>
                </p:stCondLst>
                <p:childTnLst>
                  <p:par>
                    <p:cTn id="19" fill="hold">
                      <p:stCondLst>
                        <p:cond evt="onBegin" delay="0">
                          <p:tn val="18"/>
                        </p:cond>
                      </p:stCondLst>
                      <p:childTnLst>
                        <p:par>
                          <p:cTn id="20" fill="hold">
                            <p:stCondLst>
                              <p:cond delay="0"/>
                            </p:stCondLst>
                            <p:childTnLst>
                              <p:par>
                                <p:cTn id="21" presetID="2" presetClass="mediacall" presetSubtype="0" fill="hold" nodeType="clickEffect">
                                  <p:stCondLst>
                                    <p:cond delay="0"/>
                                  </p:stCondLst>
                                  <p:childTnLst>
                                    <p:cmd type="call" cmd="togglePause">
                                      <p:cBhvr>
                                        <p:cTn id="22"/>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9ACF1-5801-48C9-8646-38B906C674F3}"/>
              </a:ext>
            </a:extLst>
          </p:cNvPr>
          <p:cNvSpPr txBox="1">
            <a:spLocks noGrp="1"/>
          </p:cNvSpPr>
          <p:nvPr>
            <p:ph type="title"/>
          </p:nvPr>
        </p:nvSpPr>
        <p:spPr>
          <a:xfrm>
            <a:off x="4465819" y="-615052"/>
            <a:ext cx="9472827" cy="1239834"/>
          </a:xfrm>
        </p:spPr>
        <p:txBody>
          <a:bodyPr/>
          <a:lstStyle/>
          <a:p>
            <a:pPr lvl="0"/>
            <a:r>
              <a:rPr lang="en-GB" b="1"/>
              <a:t>Turning the Tide – New Understanding</a:t>
            </a:r>
          </a:p>
        </p:txBody>
      </p:sp>
      <p:pic>
        <p:nvPicPr>
          <p:cNvPr id="3" name="the crown Diana hugs a child with AIDS">
            <a:extLst>
              <a:ext uri="{FF2B5EF4-FFF2-40B4-BE49-F238E27FC236}">
                <a16:creationId xmlns:a16="http://schemas.microsoft.com/office/drawing/2014/main" id="{5C1F3529-D3DC-411E-AE1D-59138C43699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7246537" y="1517337"/>
            <a:ext cx="4399379" cy="4399379"/>
          </a:xfrm>
        </p:spPr>
      </p:pic>
      <p:sp>
        <p:nvSpPr>
          <p:cNvPr id="4" name="TextBox 5">
            <a:extLst>
              <a:ext uri="{FF2B5EF4-FFF2-40B4-BE49-F238E27FC236}">
                <a16:creationId xmlns:a16="http://schemas.microsoft.com/office/drawing/2014/main" id="{1996FC45-24DF-4C9C-85CC-CA5DFDDA8C08}"/>
              </a:ext>
            </a:extLst>
          </p:cNvPr>
          <p:cNvSpPr txBox="1"/>
          <p:nvPr/>
        </p:nvSpPr>
        <p:spPr>
          <a:xfrm>
            <a:off x="7754047" y="5982626"/>
            <a:ext cx="3384377" cy="338556"/>
          </a:xfrm>
          <a:prstGeom prst="rect">
            <a:avLst/>
          </a:prstGeom>
          <a:noFill/>
          <a:ln w="9528" cap="flat">
            <a:solidFill>
              <a:srgbClr val="D6DCE5"/>
            </a:solidFill>
            <a:prstDash val="solid"/>
            <a:miter/>
          </a:ln>
        </p:spPr>
        <p:txBody>
          <a:bodyPr vert="horz" wrap="square" lIns="91440" tIns="45720" rIns="91440" bIns="45720" anchor="ctr" anchorCtr="1"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a:rPr>
              <a:t>The Crown s4 – 2020.</a:t>
            </a:r>
          </a:p>
        </p:txBody>
      </p:sp>
      <p:pic>
        <p:nvPicPr>
          <p:cNvPr id="5" name="Radical AIDS Activist Group ACT UP   Flashback   NBC Out">
            <a:extLst>
              <a:ext uri="{FF2B5EF4-FFF2-40B4-BE49-F238E27FC236}">
                <a16:creationId xmlns:a16="http://schemas.microsoft.com/office/drawing/2014/main" id="{EC9DED1E-791D-4D76-9CF1-0D0E13F908B2}"/>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061962" y="3309250"/>
            <a:ext cx="4752529" cy="2673376"/>
          </a:xfrm>
          <a:prstGeom prst="rect">
            <a:avLst/>
          </a:prstGeom>
          <a:noFill/>
          <a:ln cap="flat">
            <a:noFill/>
          </a:ln>
        </p:spPr>
      </p:pic>
      <p:sp>
        <p:nvSpPr>
          <p:cNvPr id="6" name="TextBox 8">
            <a:extLst>
              <a:ext uri="{FF2B5EF4-FFF2-40B4-BE49-F238E27FC236}">
                <a16:creationId xmlns:a16="http://schemas.microsoft.com/office/drawing/2014/main" id="{2533B980-78CF-48FD-AFFE-1338A2A86A04}"/>
              </a:ext>
            </a:extLst>
          </p:cNvPr>
          <p:cNvSpPr txBox="1"/>
          <p:nvPr/>
        </p:nvSpPr>
        <p:spPr>
          <a:xfrm>
            <a:off x="2061962" y="5982626"/>
            <a:ext cx="4956185" cy="892554"/>
          </a:xfrm>
          <a:prstGeom prst="rect">
            <a:avLst/>
          </a:prstGeom>
          <a:noFill/>
          <a:ln w="9528" cap="flat">
            <a:solidFill>
              <a:srgbClr val="D6DCE5"/>
            </a:solidFill>
            <a:prstDash val="solid"/>
            <a:miter/>
          </a:ln>
        </p:spPr>
        <p:txBody>
          <a:bodyPr vert="horz" wrap="square" lIns="91440" tIns="45720" rIns="91440" bIns="45720" anchor="ctr" anchorCtr="1"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300" b="0" i="0" u="none" strike="noStrike" kern="1200" cap="none" spc="0" baseline="0">
                <a:solidFill>
                  <a:srgbClr val="000000"/>
                </a:solidFill>
                <a:uFillTx/>
                <a:latin typeface="Calibri"/>
              </a:rPr>
              <a:t>The AIDS Coalition to Unleash Power, better known as ACT UP, was formed in 1987 to protest the government’s slow response to the AIDS crisis. In honour of LGBTQ History Month, NBC OUT looks back at its legacy.  2016</a:t>
            </a:r>
          </a:p>
        </p:txBody>
      </p:sp>
      <p:sp>
        <p:nvSpPr>
          <p:cNvPr id="7" name="TextBox 9">
            <a:extLst>
              <a:ext uri="{FF2B5EF4-FFF2-40B4-BE49-F238E27FC236}">
                <a16:creationId xmlns:a16="http://schemas.microsoft.com/office/drawing/2014/main" id="{0582F85B-5396-455A-8620-80DB5D351B3D}"/>
              </a:ext>
            </a:extLst>
          </p:cNvPr>
          <p:cNvSpPr txBox="1"/>
          <p:nvPr/>
        </p:nvSpPr>
        <p:spPr>
          <a:xfrm>
            <a:off x="2026712" y="419819"/>
            <a:ext cx="5129262" cy="2705993"/>
          </a:xfrm>
          <a:prstGeom prst="rect">
            <a:avLst/>
          </a:prstGeom>
          <a:noFill/>
          <a:ln cap="flat">
            <a:noFill/>
          </a:ln>
        </p:spPr>
        <p:txBody>
          <a:bodyPr vert="horz" wrap="square" lIns="91440" tIns="45720" rIns="91440" bIns="45720" anchor="ctr" anchorCtr="1" compatLnSpc="1">
            <a:spAutoFit/>
          </a:bodyPr>
          <a:lstStyle/>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Fighting against a tide of Misinformation and homophobia</a:t>
            </a:r>
          </a:p>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Celebrity and Media Activism</a:t>
            </a:r>
          </a:p>
          <a:p>
            <a:pPr marL="285750" marR="0" lvl="0" indent="-285750" algn="l" defTabSz="914400" rtl="0" fontAlgn="auto" hangingPunct="1">
              <a:lnSpc>
                <a:spcPct val="2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2200" b="0" i="0" u="none" strike="noStrike" kern="1200" cap="none" spc="0" baseline="0">
                <a:solidFill>
                  <a:srgbClr val="000000"/>
                </a:solidFill>
                <a:uFillTx/>
                <a:latin typeface="Calibri"/>
              </a:rPr>
              <a:t>Education and Public Support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p:stCondLst>
                    <p:cond delay="indefinite"/>
                  </p:stCondLst>
                  <p:endCondLst>
                    <p:cond evt="onNext" delay="0">
                      <p:tgtEl>
                        <p:sldTgt/>
                      </p:tgtEl>
                    </p:cond>
                    <p:cond evt="onPrev" delay="0">
                      <p:tgtEl>
                        <p:sldTgt/>
                      </p:tgtEl>
                    </p:cond>
                  </p:endCondLst>
                </p:cTn>
                <p:tgtEl>
                  <p:spTgt spid="3"/>
                </p:tgtEl>
              </p:cMediaNode>
            </p:video>
            <p:video>
              <p:cMediaNode>
                <p:cTn id="12">
                  <p:stCondLst>
                    <p:cond delay="indefinite"/>
                  </p:stCondLst>
                  <p:endCondLst>
                    <p:cond evt="onNext" delay="0">
                      <p:tgtEl>
                        <p:sldTgt/>
                      </p:tgtEl>
                    </p:cond>
                    <p:cond evt="onPrev" delay="0">
                      <p:tgtEl>
                        <p:sldTgt/>
                      </p:tgtEl>
                    </p:cond>
                  </p:endCondLst>
                </p:cTn>
                <p:tgtEl>
                  <p:spTgt spid="5"/>
                </p:tgtEl>
              </p:cMediaNode>
            </p:video>
            <p:seq concurrent="1" nextAc="seek">
              <p:cTn id="13" dur="indefinite" nodeType="interactiveSeq">
                <p:stCondLst>
                  <p:cond evt="onClick" delay="0">
                    <p:tgtEl>
                      <p:spTgt spid="3"/>
                    </p:tgtEl>
                  </p:cond>
                </p:stCondLst>
                <p:childTnLst>
                  <p:par>
                    <p:cTn id="14" fill="hold">
                      <p:stCondLst>
                        <p:cond evt="onBegin" delay="0">
                          <p:tn val="13"/>
                        </p:cond>
                      </p:stCondLst>
                      <p:childTnLst>
                        <p:par>
                          <p:cTn id="15" fill="hold">
                            <p:stCondLst>
                              <p:cond delay="0"/>
                            </p:stCondLst>
                            <p:childTnLst>
                              <p:par>
                                <p:cTn id="16" presetID="2" presetClass="mediacall" presetSubtype="0" fill="hold" nodeType="clickEffect">
                                  <p:stCondLst>
                                    <p:cond delay="0"/>
                                  </p:stCondLst>
                                  <p:childTnLst>
                                    <p:cmd type="call" cmd="togglePause">
                                      <p:cBhvr>
                                        <p:cTn id="17"/>
                                        <p:tgtEl>
                                          <p:spTgt spid="3"/>
                                        </p:tgtEl>
                                      </p:cBhvr>
                                    </p:cmd>
                                  </p:childTnLst>
                                </p:cTn>
                              </p:par>
                            </p:childTnLst>
                          </p:cTn>
                        </p:par>
                      </p:childTnLst>
                    </p:cTn>
                  </p:par>
                </p:childTnLst>
              </p:cTn>
              <p:nextCondLst>
                <p:cond evt="onClick" delay="0">
                  <p:tgtEl>
                    <p:spTgt spid="3"/>
                  </p:tgtEl>
                </p:cond>
              </p:nextCondLst>
            </p:seq>
            <p:seq concurrent="1" nextAc="seek">
              <p:cTn id="18" dur="indefinite" nodeType="interactiveSeq">
                <p:stCondLst>
                  <p:cond evt="onClick" delay="0">
                    <p:tgtEl>
                      <p:spTgt spid="5"/>
                    </p:tgtEl>
                  </p:cond>
                </p:stCondLst>
                <p:childTnLst>
                  <p:par>
                    <p:cTn id="19" fill="hold">
                      <p:stCondLst>
                        <p:cond evt="onBegin" delay="0">
                          <p:tn val="18"/>
                        </p:cond>
                      </p:stCondLst>
                      <p:childTnLst>
                        <p:par>
                          <p:cTn id="20" fill="hold">
                            <p:stCondLst>
                              <p:cond delay="0"/>
                            </p:stCondLst>
                            <p:childTnLst>
                              <p:par>
                                <p:cTn id="21" presetID="2" presetClass="mediacall" presetSubtype="0" fill="hold" nodeType="clickEffect">
                                  <p:stCondLst>
                                    <p:cond delay="0"/>
                                  </p:stCondLst>
                                  <p:childTnLst>
                                    <p:cmd type="call" cmd="togglePause">
                                      <p:cBhvr>
                                        <p:cTn id="22"/>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A594C2B2-F46A-4DEE-A3FE-81EA0B7779F9}"/>
              </a:ext>
            </a:extLst>
          </p:cNvPr>
          <p:cNvSpPr txBox="1">
            <a:spLocks noGrp="1"/>
          </p:cNvSpPr>
          <p:nvPr>
            <p:ph type="title"/>
          </p:nvPr>
        </p:nvSpPr>
        <p:spPr>
          <a:xfrm>
            <a:off x="1903415" y="177805"/>
            <a:ext cx="9472827" cy="730916"/>
          </a:xfrm>
        </p:spPr>
        <p:txBody>
          <a:bodyPr/>
          <a:lstStyle/>
          <a:p>
            <a:pPr lvl="0"/>
            <a:r>
              <a:rPr lang="en-US" b="1"/>
              <a:t>Conclusion</a:t>
            </a:r>
          </a:p>
        </p:txBody>
      </p:sp>
      <p:sp>
        <p:nvSpPr>
          <p:cNvPr id="3" name="Content Placeholder 13">
            <a:extLst>
              <a:ext uri="{FF2B5EF4-FFF2-40B4-BE49-F238E27FC236}">
                <a16:creationId xmlns:a16="http://schemas.microsoft.com/office/drawing/2014/main" id="{B87208EB-0FE9-43B9-87DC-BECA98604F36}"/>
              </a:ext>
            </a:extLst>
          </p:cNvPr>
          <p:cNvSpPr txBox="1">
            <a:spLocks noGrp="1"/>
          </p:cNvSpPr>
          <p:nvPr>
            <p:ph idx="1"/>
          </p:nvPr>
        </p:nvSpPr>
        <p:spPr>
          <a:xfrm>
            <a:off x="1903415" y="1600200"/>
            <a:ext cx="5343122" cy="4572000"/>
          </a:xfrm>
        </p:spPr>
        <p:txBody>
          <a:bodyPr/>
          <a:lstStyle/>
          <a:p>
            <a:pPr lvl="0">
              <a:lnSpc>
                <a:spcPct val="70000"/>
              </a:lnSpc>
            </a:pPr>
            <a:r>
              <a:rPr lang="en-US" sz="2200" b="1"/>
              <a:t>New disease which created a global society and moral panic.</a:t>
            </a:r>
          </a:p>
          <a:p>
            <a:pPr lvl="0">
              <a:lnSpc>
                <a:spcPct val="70000"/>
              </a:lnSpc>
            </a:pPr>
            <a:endParaRPr lang="en-US" sz="2200" b="1"/>
          </a:p>
          <a:p>
            <a:pPr lvl="0">
              <a:lnSpc>
                <a:spcPct val="70000"/>
              </a:lnSpc>
            </a:pPr>
            <a:r>
              <a:rPr lang="en-US" sz="2200" b="1"/>
              <a:t>US / UK governments dealt with the disease in different ways as a result of existing social and health care systems</a:t>
            </a:r>
          </a:p>
          <a:p>
            <a:pPr lvl="0">
              <a:lnSpc>
                <a:spcPct val="70000"/>
              </a:lnSpc>
            </a:pPr>
            <a:endParaRPr lang="en-US" sz="2200" b="1"/>
          </a:p>
          <a:p>
            <a:pPr lvl="0">
              <a:lnSpc>
                <a:spcPct val="70000"/>
              </a:lnSpc>
            </a:pPr>
            <a:r>
              <a:rPr lang="en-US" sz="2200" b="1"/>
              <a:t>Fear of AIDS had lasting implications on society and those considered most at risk</a:t>
            </a:r>
          </a:p>
          <a:p>
            <a:pPr lvl="0">
              <a:lnSpc>
                <a:spcPct val="70000"/>
              </a:lnSpc>
            </a:pPr>
            <a:endParaRPr lang="en-US" sz="2200" b="1"/>
          </a:p>
          <a:p>
            <a:pPr lvl="0">
              <a:lnSpc>
                <a:spcPct val="70000"/>
              </a:lnSpc>
            </a:pPr>
            <a:r>
              <a:rPr lang="en-US" sz="2200" b="1"/>
              <a:t>Key figures had a positive impact on the perception of AIDS but fear and stigma continues.</a:t>
            </a:r>
          </a:p>
          <a:p>
            <a:pPr lvl="0">
              <a:lnSpc>
                <a:spcPct val="70000"/>
              </a:lnSpc>
            </a:pPr>
            <a:endParaRPr lang="en-US" sz="2200" b="1"/>
          </a:p>
          <a:p>
            <a:pPr lvl="0">
              <a:lnSpc>
                <a:spcPct val="70000"/>
              </a:lnSpc>
            </a:pPr>
            <a:endParaRPr lang="en-US" sz="2200" b="1"/>
          </a:p>
          <a:p>
            <a:pPr lvl="0">
              <a:lnSpc>
                <a:spcPct val="70000"/>
              </a:lnSpc>
            </a:pPr>
            <a:endParaRPr lang="en-US" sz="2200" b="1"/>
          </a:p>
        </p:txBody>
      </p:sp>
      <p:pic>
        <p:nvPicPr>
          <p:cNvPr id="4" name="Picture 2" descr="None of these will give you AIDS, 1985 - Surviving and Thriving - NLM  Exhibition Program">
            <a:extLst>
              <a:ext uri="{FF2B5EF4-FFF2-40B4-BE49-F238E27FC236}">
                <a16:creationId xmlns:a16="http://schemas.microsoft.com/office/drawing/2014/main" id="{A2A570F0-7BDF-4623-B605-CA0AFCAAAEDC}"/>
              </a:ext>
            </a:extLst>
          </p:cNvPr>
          <p:cNvPicPr>
            <a:picLocks noChangeAspect="1"/>
          </p:cNvPicPr>
          <p:nvPr/>
        </p:nvPicPr>
        <p:blipFill>
          <a:blip r:embed="rId3"/>
          <a:srcRect/>
          <a:stretch>
            <a:fillRect/>
          </a:stretch>
        </p:blipFill>
        <p:spPr>
          <a:xfrm>
            <a:off x="7462564" y="260649"/>
            <a:ext cx="4333871" cy="5715000"/>
          </a:xfrm>
          <a:prstGeom prst="rect">
            <a:avLst/>
          </a:prstGeom>
          <a:noFill/>
          <a:ln cap="flat">
            <a:noFill/>
          </a:ln>
        </p:spPr>
      </p:pic>
    </p:spTree>
  </p:cSld>
  <p:clrMapOvr>
    <a:masterClrMapping/>
  </p:clrMapOvr>
  <p:transition spd="med">
    <p:fade/>
  </p:transition>
</p:sld>
</file>

<file path=ppt/theme/theme1.xml><?xml version="1.0" encoding="utf-8"?>
<a:theme xmlns:a="http://schemas.openxmlformats.org/drawingml/2006/main" name="Pharmacy design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673</Words>
  <Application>Microsoft Office PowerPoint</Application>
  <PresentationFormat>Widescreen</PresentationFormat>
  <Paragraphs>98</Paragraphs>
  <Slides>11</Slides>
  <Notes>4</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Euphemia</vt:lpstr>
      <vt:lpstr>Franklin Gothic Book</vt:lpstr>
      <vt:lpstr>Pharmacy design template</vt:lpstr>
      <vt:lpstr>The AIDS Crisis </vt:lpstr>
      <vt:lpstr>Contents</vt:lpstr>
      <vt:lpstr>What is HIV?</vt:lpstr>
      <vt:lpstr>AIDS in History</vt:lpstr>
      <vt:lpstr>Immediate Public Reaction</vt:lpstr>
      <vt:lpstr>Differing Approaches – US / UK</vt:lpstr>
      <vt:lpstr>Early Medical Treatment and Research</vt:lpstr>
      <vt:lpstr>Culture and Society </vt:lpstr>
      <vt:lpstr>Culture and Society </vt:lpstr>
      <vt:lpstr>Turning the Tide – New Understanding</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AIDS Crisis</dc:title>
  <dc:creator>Simon Walker</dc:creator>
  <cp:lastModifiedBy>Simon Walker</cp:lastModifiedBy>
  <cp:revision>19</cp:revision>
  <dcterms:created xsi:type="dcterms:W3CDTF">2020-12-08T16:06:23Z</dcterms:created>
  <dcterms:modified xsi:type="dcterms:W3CDTF">2020-12-10T19:22:20Z</dcterms:modified>
</cp:coreProperties>
</file>